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300" r:id="rId6"/>
    <p:sldId id="304" r:id="rId7"/>
    <p:sldId id="305" r:id="rId8"/>
    <p:sldId id="306" r:id="rId9"/>
    <p:sldId id="307" r:id="rId10"/>
    <p:sldId id="312" r:id="rId11"/>
    <p:sldId id="270" r:id="rId12"/>
    <p:sldId id="271" r:id="rId13"/>
    <p:sldId id="288" r:id="rId14"/>
    <p:sldId id="311" r:id="rId15"/>
    <p:sldId id="313" r:id="rId16"/>
    <p:sldId id="314" r:id="rId17"/>
    <p:sldId id="316" r:id="rId18"/>
    <p:sldId id="308" r:id="rId19"/>
    <p:sldId id="309" r:id="rId20"/>
    <p:sldId id="310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0D8"/>
    <a:srgbClr val="D69292"/>
    <a:srgbClr val="EB5239"/>
    <a:srgbClr val="D3E47C"/>
    <a:srgbClr val="664A5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ক্ত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4E0FD-0FF5-4DCB-BB17-68E194B51619}" type="presOf" srcId="{88A7CD72-1C38-4146-8DFD-497BA8AE2E72}" destId="{F5EA31E6-E9A6-47D7-9809-7F99A5D908D6}" srcOrd="0" destOrd="0" presId="urn:microsoft.com/office/officeart/2005/8/layout/equation1"/>
    <dgm:cxn modelId="{9E9DEFE3-D859-4B95-9312-7823EC1EF442}" type="presOf" srcId="{60BED396-6F3C-4C40-8E17-A177EAE1DA15}" destId="{8CBD4EC4-4AA6-4D5D-997A-483867D7547C}" srcOrd="0" destOrd="0" presId="urn:microsoft.com/office/officeart/2005/8/layout/equation1"/>
    <dgm:cxn modelId="{965E07D2-2CFC-4515-B04F-7FA52FF0A0F0}" type="presOf" srcId="{1B33E21D-7796-4812-B067-F030937A81BE}" destId="{587123AF-2278-41AC-A5BE-CEBB69807704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EE43B736-CE23-497C-A6C5-9BC656B9888A}" type="presOf" srcId="{9EDD98B3-85F5-4B30-AB76-82324DFB2D85}" destId="{0F614DD2-3296-4E18-A785-9588C540D534}" srcOrd="0" destOrd="0" presId="urn:microsoft.com/office/officeart/2005/8/layout/equation1"/>
    <dgm:cxn modelId="{1ADC7E2F-BBC8-4B49-AB45-2D8DD3036AE1}" type="presOf" srcId="{945B7DB1-6DB9-454C-8AAA-B86946D2CADF}" destId="{E67F42A6-DC07-4A3E-A50A-CB0770234CF0}" srcOrd="0" destOrd="0" presId="urn:microsoft.com/office/officeart/2005/8/layout/equation1"/>
    <dgm:cxn modelId="{B36346E3-3640-4A3F-B7F6-0629C828D91C}" type="presOf" srcId="{F34BE442-DED1-47B4-9A60-3F967874255C}" destId="{2FC762B4-FB05-459C-8B40-EE8981CCD078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85DCB97A-6A9E-49B6-90C0-B8FFDE2B2195}" type="presParOf" srcId="{2FC762B4-FB05-459C-8B40-EE8981CCD078}" destId="{E67F42A6-DC07-4A3E-A50A-CB0770234CF0}" srcOrd="0" destOrd="0" presId="urn:microsoft.com/office/officeart/2005/8/layout/equation1"/>
    <dgm:cxn modelId="{14A0CA3E-4C05-4C34-A194-5D820690FF3D}" type="presParOf" srcId="{2FC762B4-FB05-459C-8B40-EE8981CCD078}" destId="{6424F439-FAC8-4CA0-B3B6-5DD423F67557}" srcOrd="1" destOrd="0" presId="urn:microsoft.com/office/officeart/2005/8/layout/equation1"/>
    <dgm:cxn modelId="{F523918D-CD60-414A-8BA1-7763DDFC6CDA}" type="presParOf" srcId="{2FC762B4-FB05-459C-8B40-EE8981CCD078}" destId="{587123AF-2278-41AC-A5BE-CEBB69807704}" srcOrd="2" destOrd="0" presId="urn:microsoft.com/office/officeart/2005/8/layout/equation1"/>
    <dgm:cxn modelId="{A94C1F43-0248-4CBD-94CA-7E266CAED330}" type="presParOf" srcId="{2FC762B4-FB05-459C-8B40-EE8981CCD078}" destId="{8B95CB0F-FDFF-4FF9-B9AF-6CD9B945BF32}" srcOrd="3" destOrd="0" presId="urn:microsoft.com/office/officeart/2005/8/layout/equation1"/>
    <dgm:cxn modelId="{8B4031CC-0BD2-447D-9E34-0488B8F3D328}" type="presParOf" srcId="{2FC762B4-FB05-459C-8B40-EE8981CCD078}" destId="{8CBD4EC4-4AA6-4D5D-997A-483867D7547C}" srcOrd="4" destOrd="0" presId="urn:microsoft.com/office/officeart/2005/8/layout/equation1"/>
    <dgm:cxn modelId="{6A66FE96-497D-48EB-A7DA-4C9A38EBAA7F}" type="presParOf" srcId="{2FC762B4-FB05-459C-8B40-EE8981CCD078}" destId="{BC1268EA-7F1A-41D8-A5E3-D8AA2D9388C4}" srcOrd="5" destOrd="0" presId="urn:microsoft.com/office/officeart/2005/8/layout/equation1"/>
    <dgm:cxn modelId="{C92A3914-EDBE-4F14-8D81-DDE416B93273}" type="presParOf" srcId="{2FC762B4-FB05-459C-8B40-EE8981CCD078}" destId="{F5EA31E6-E9A6-47D7-9809-7F99A5D908D6}" srcOrd="6" destOrd="0" presId="urn:microsoft.com/office/officeart/2005/8/layout/equation1"/>
    <dgm:cxn modelId="{AC70E32A-F8DA-462B-ABA4-6C039D1E9EBB}" type="presParOf" srcId="{2FC762B4-FB05-459C-8B40-EE8981CCD078}" destId="{A10B0562-992E-419E-9487-4E723A0E6895}" srcOrd="7" destOrd="0" presId="urn:microsoft.com/office/officeart/2005/8/layout/equation1"/>
    <dgm:cxn modelId="{F56ABF0B-62A9-4798-A3C6-1BBBA41816CA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দ্ধ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 custLinFactNeighborX="-51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A60DD-9CDC-4095-A049-DF0D043DC67F}" type="presOf" srcId="{88A7CD72-1C38-4146-8DFD-497BA8AE2E72}" destId="{F5EA31E6-E9A6-47D7-9809-7F99A5D908D6}" srcOrd="0" destOrd="0" presId="urn:microsoft.com/office/officeart/2005/8/layout/equation1"/>
    <dgm:cxn modelId="{49D1C236-6559-4733-B602-89FD779FF0C4}" type="presOf" srcId="{9EDD98B3-85F5-4B30-AB76-82324DFB2D85}" destId="{0F614DD2-3296-4E18-A785-9588C540D534}" srcOrd="0" destOrd="0" presId="urn:microsoft.com/office/officeart/2005/8/layout/equation1"/>
    <dgm:cxn modelId="{84771192-EFF8-4DA2-8A06-DE4B235E07F7}" type="presOf" srcId="{945B7DB1-6DB9-454C-8AAA-B86946D2CADF}" destId="{E67F42A6-DC07-4A3E-A50A-CB0770234CF0}" srcOrd="0" destOrd="0" presId="urn:microsoft.com/office/officeart/2005/8/layout/equation1"/>
    <dgm:cxn modelId="{226E7B8C-E2C0-44E6-88D1-27BA7E008670}" type="presOf" srcId="{1B33E21D-7796-4812-B067-F030937A81BE}" destId="{587123AF-2278-41AC-A5BE-CEBB69807704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82386FC9-66B5-4DB5-8AD6-E4E14D0B1819}" type="presOf" srcId="{60BED396-6F3C-4C40-8E17-A177EAE1DA15}" destId="{8CBD4EC4-4AA6-4D5D-997A-483867D7547C}" srcOrd="0" destOrd="0" presId="urn:microsoft.com/office/officeart/2005/8/layout/equation1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389EF019-E500-4336-80F1-4A9D918C19BD}" type="presOf" srcId="{F34BE442-DED1-47B4-9A60-3F967874255C}" destId="{2FC762B4-FB05-459C-8B40-EE8981CCD078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F678166B-02A3-40DC-BFFC-52C020418E1F}" type="presParOf" srcId="{2FC762B4-FB05-459C-8B40-EE8981CCD078}" destId="{E67F42A6-DC07-4A3E-A50A-CB0770234CF0}" srcOrd="0" destOrd="0" presId="urn:microsoft.com/office/officeart/2005/8/layout/equation1"/>
    <dgm:cxn modelId="{287A22B3-04C2-4F84-92AF-ECD5613647CE}" type="presParOf" srcId="{2FC762B4-FB05-459C-8B40-EE8981CCD078}" destId="{6424F439-FAC8-4CA0-B3B6-5DD423F67557}" srcOrd="1" destOrd="0" presId="urn:microsoft.com/office/officeart/2005/8/layout/equation1"/>
    <dgm:cxn modelId="{21212051-08E3-4488-B5E0-C17AA733EA54}" type="presParOf" srcId="{2FC762B4-FB05-459C-8B40-EE8981CCD078}" destId="{587123AF-2278-41AC-A5BE-CEBB69807704}" srcOrd="2" destOrd="0" presId="urn:microsoft.com/office/officeart/2005/8/layout/equation1"/>
    <dgm:cxn modelId="{AC7688E8-8B75-4E19-B6C4-5FD93C2CF89A}" type="presParOf" srcId="{2FC762B4-FB05-459C-8B40-EE8981CCD078}" destId="{8B95CB0F-FDFF-4FF9-B9AF-6CD9B945BF32}" srcOrd="3" destOrd="0" presId="urn:microsoft.com/office/officeart/2005/8/layout/equation1"/>
    <dgm:cxn modelId="{658494B9-2A4D-4CD9-B882-61D6888681FF}" type="presParOf" srcId="{2FC762B4-FB05-459C-8B40-EE8981CCD078}" destId="{8CBD4EC4-4AA6-4D5D-997A-483867D7547C}" srcOrd="4" destOrd="0" presId="urn:microsoft.com/office/officeart/2005/8/layout/equation1"/>
    <dgm:cxn modelId="{7CBF97D1-183F-490F-B574-2CA7AF013CEE}" type="presParOf" srcId="{2FC762B4-FB05-459C-8B40-EE8981CCD078}" destId="{BC1268EA-7F1A-41D8-A5E3-D8AA2D9388C4}" srcOrd="5" destOrd="0" presId="urn:microsoft.com/office/officeart/2005/8/layout/equation1"/>
    <dgm:cxn modelId="{02A1B884-96F8-4D26-8DCD-012E3C67FDDC}" type="presParOf" srcId="{2FC762B4-FB05-459C-8B40-EE8981CCD078}" destId="{F5EA31E6-E9A6-47D7-9809-7F99A5D908D6}" srcOrd="6" destOrd="0" presId="urn:microsoft.com/office/officeart/2005/8/layout/equation1"/>
    <dgm:cxn modelId="{3727A4E7-F08C-43A0-8930-EF3FE0EFF007}" type="presParOf" srcId="{2FC762B4-FB05-459C-8B40-EE8981CCD078}" destId="{A10B0562-992E-419E-9487-4E723A0E6895}" srcOrd="7" destOrd="0" presId="urn:microsoft.com/office/officeart/2005/8/layout/equation1"/>
    <dgm:cxn modelId="{C67579B3-215A-4831-A4CB-E8145C209CF7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 custLinFactNeighborX="-89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000682-C0A4-4D6A-9BE0-6A5F0B733299}" type="presOf" srcId="{945B7DB1-6DB9-454C-8AAA-B86946D2CADF}" destId="{E67F42A6-DC07-4A3E-A50A-CB0770234CF0}" srcOrd="0" destOrd="0" presId="urn:microsoft.com/office/officeart/2005/8/layout/equation1"/>
    <dgm:cxn modelId="{8470777B-2855-4496-9134-882219ECF24A}" type="presOf" srcId="{88A7CD72-1C38-4146-8DFD-497BA8AE2E72}" destId="{F5EA31E6-E9A6-47D7-9809-7F99A5D908D6}" srcOrd="0" destOrd="0" presId="urn:microsoft.com/office/officeart/2005/8/layout/equation1"/>
    <dgm:cxn modelId="{74228FC7-A469-414D-94A2-20F52159B358}" type="presOf" srcId="{60BED396-6F3C-4C40-8E17-A177EAE1DA15}" destId="{8CBD4EC4-4AA6-4D5D-997A-483867D7547C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8E7B45F7-ED97-438C-B98D-5A7524E77928}" type="presOf" srcId="{F34BE442-DED1-47B4-9A60-3F967874255C}" destId="{2FC762B4-FB05-459C-8B40-EE8981CCD078}" srcOrd="0" destOrd="0" presId="urn:microsoft.com/office/officeart/2005/8/layout/equation1"/>
    <dgm:cxn modelId="{EFE29516-A46B-4B13-9D56-71A65DCBDBA3}" type="presOf" srcId="{1B33E21D-7796-4812-B067-F030937A81BE}" destId="{587123AF-2278-41AC-A5BE-CEBB69807704}" srcOrd="0" destOrd="0" presId="urn:microsoft.com/office/officeart/2005/8/layout/equation1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678DA550-085A-4BF5-86BD-80FF642246C0}" type="presOf" srcId="{9EDD98B3-85F5-4B30-AB76-82324DFB2D85}" destId="{0F614DD2-3296-4E18-A785-9588C540D534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2805B386-6F36-4B28-AF6D-6FBAD03A1437}" type="presParOf" srcId="{2FC762B4-FB05-459C-8B40-EE8981CCD078}" destId="{E67F42A6-DC07-4A3E-A50A-CB0770234CF0}" srcOrd="0" destOrd="0" presId="urn:microsoft.com/office/officeart/2005/8/layout/equation1"/>
    <dgm:cxn modelId="{12529B47-B1AD-400F-906F-596FA8BD5FD1}" type="presParOf" srcId="{2FC762B4-FB05-459C-8B40-EE8981CCD078}" destId="{6424F439-FAC8-4CA0-B3B6-5DD423F67557}" srcOrd="1" destOrd="0" presId="urn:microsoft.com/office/officeart/2005/8/layout/equation1"/>
    <dgm:cxn modelId="{BAB39781-63E9-49D4-B25F-909A937A4319}" type="presParOf" srcId="{2FC762B4-FB05-459C-8B40-EE8981CCD078}" destId="{587123AF-2278-41AC-A5BE-CEBB69807704}" srcOrd="2" destOrd="0" presId="urn:microsoft.com/office/officeart/2005/8/layout/equation1"/>
    <dgm:cxn modelId="{C9FE8331-89B1-4DF1-AAD8-F8A5EA81D125}" type="presParOf" srcId="{2FC762B4-FB05-459C-8B40-EE8981CCD078}" destId="{8B95CB0F-FDFF-4FF9-B9AF-6CD9B945BF32}" srcOrd="3" destOrd="0" presId="urn:microsoft.com/office/officeart/2005/8/layout/equation1"/>
    <dgm:cxn modelId="{27DC1234-EBA7-4A52-8DFC-93BDEFB1CEEC}" type="presParOf" srcId="{2FC762B4-FB05-459C-8B40-EE8981CCD078}" destId="{8CBD4EC4-4AA6-4D5D-997A-483867D7547C}" srcOrd="4" destOrd="0" presId="urn:microsoft.com/office/officeart/2005/8/layout/equation1"/>
    <dgm:cxn modelId="{FD13AB4D-E771-46C4-AC8D-2B405BECC1A0}" type="presParOf" srcId="{2FC762B4-FB05-459C-8B40-EE8981CCD078}" destId="{BC1268EA-7F1A-41D8-A5E3-D8AA2D9388C4}" srcOrd="5" destOrd="0" presId="urn:microsoft.com/office/officeart/2005/8/layout/equation1"/>
    <dgm:cxn modelId="{6851583E-A927-485A-8423-396B1385A7EC}" type="presParOf" srcId="{2FC762B4-FB05-459C-8B40-EE8981CCD078}" destId="{F5EA31E6-E9A6-47D7-9809-7F99A5D908D6}" srcOrd="6" destOrd="0" presId="urn:microsoft.com/office/officeart/2005/8/layout/equation1"/>
    <dgm:cxn modelId="{8741ACC3-ABC0-4479-8876-35B488FE7DB6}" type="presParOf" srcId="{2FC762B4-FB05-459C-8B40-EE8981CCD078}" destId="{A10B0562-992E-419E-9487-4E723A0E6895}" srcOrd="7" destOrd="0" presId="urn:microsoft.com/office/officeart/2005/8/layout/equation1"/>
    <dgm:cxn modelId="{DDA15D33-F33A-444F-B922-37BC9453238D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7C615-7328-48FD-A0CF-7FD2DB47C16B}" type="presOf" srcId="{9EDD98B3-85F5-4B30-AB76-82324DFB2D85}" destId="{0F614DD2-3296-4E18-A785-9588C540D534}" srcOrd="0" destOrd="0" presId="urn:microsoft.com/office/officeart/2005/8/layout/equation1"/>
    <dgm:cxn modelId="{571338DC-1503-4260-8567-536D0F951B3F}" type="presOf" srcId="{60BED396-6F3C-4C40-8E17-A177EAE1DA15}" destId="{8CBD4EC4-4AA6-4D5D-997A-483867D7547C}" srcOrd="0" destOrd="0" presId="urn:microsoft.com/office/officeart/2005/8/layout/equation1"/>
    <dgm:cxn modelId="{0144C91B-3B8F-4AA2-B9AD-9F35BF3D2114}" type="presOf" srcId="{1B33E21D-7796-4812-B067-F030937A81BE}" destId="{587123AF-2278-41AC-A5BE-CEBB69807704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110E46F8-5B9B-4E73-95B3-C9766A38BB14}" type="presOf" srcId="{88A7CD72-1C38-4146-8DFD-497BA8AE2E72}" destId="{F5EA31E6-E9A6-47D7-9809-7F99A5D908D6}" srcOrd="0" destOrd="0" presId="urn:microsoft.com/office/officeart/2005/8/layout/equation1"/>
    <dgm:cxn modelId="{4F7ECE8D-760D-4C11-A85C-18A426F48906}" type="presOf" srcId="{F34BE442-DED1-47B4-9A60-3F967874255C}" destId="{2FC762B4-FB05-459C-8B40-EE8981CCD078}" srcOrd="0" destOrd="0" presId="urn:microsoft.com/office/officeart/2005/8/layout/equation1"/>
    <dgm:cxn modelId="{54819C1B-0E4F-491B-B6EF-E8BAE4BC3072}" type="presOf" srcId="{945B7DB1-6DB9-454C-8AAA-B86946D2CADF}" destId="{E67F42A6-DC07-4A3E-A50A-CB0770234CF0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841BC46F-1C3C-49CF-9E91-2CE46CC37CBC}" type="presParOf" srcId="{2FC762B4-FB05-459C-8B40-EE8981CCD078}" destId="{E67F42A6-DC07-4A3E-A50A-CB0770234CF0}" srcOrd="0" destOrd="0" presId="urn:microsoft.com/office/officeart/2005/8/layout/equation1"/>
    <dgm:cxn modelId="{634D46C6-44A2-4108-BE28-17373C7A55DE}" type="presParOf" srcId="{2FC762B4-FB05-459C-8B40-EE8981CCD078}" destId="{6424F439-FAC8-4CA0-B3B6-5DD423F67557}" srcOrd="1" destOrd="0" presId="urn:microsoft.com/office/officeart/2005/8/layout/equation1"/>
    <dgm:cxn modelId="{20E88D1B-FC0A-40FC-B7EF-0A7027267E2E}" type="presParOf" srcId="{2FC762B4-FB05-459C-8B40-EE8981CCD078}" destId="{587123AF-2278-41AC-A5BE-CEBB69807704}" srcOrd="2" destOrd="0" presId="urn:microsoft.com/office/officeart/2005/8/layout/equation1"/>
    <dgm:cxn modelId="{49C407D8-F6E9-4FEE-B7D9-2001ABC03EE6}" type="presParOf" srcId="{2FC762B4-FB05-459C-8B40-EE8981CCD078}" destId="{8B95CB0F-FDFF-4FF9-B9AF-6CD9B945BF32}" srcOrd="3" destOrd="0" presId="urn:microsoft.com/office/officeart/2005/8/layout/equation1"/>
    <dgm:cxn modelId="{20961357-4C9F-4E33-A098-505E998F5251}" type="presParOf" srcId="{2FC762B4-FB05-459C-8B40-EE8981CCD078}" destId="{8CBD4EC4-4AA6-4D5D-997A-483867D7547C}" srcOrd="4" destOrd="0" presId="urn:microsoft.com/office/officeart/2005/8/layout/equation1"/>
    <dgm:cxn modelId="{12E2CF76-1AB6-4E29-A07C-B23C627B6EB6}" type="presParOf" srcId="{2FC762B4-FB05-459C-8B40-EE8981CCD078}" destId="{BC1268EA-7F1A-41D8-A5E3-D8AA2D9388C4}" srcOrd="5" destOrd="0" presId="urn:microsoft.com/office/officeart/2005/8/layout/equation1"/>
    <dgm:cxn modelId="{D95DCF88-477B-4E56-BB91-EB7DD64E1C6A}" type="presParOf" srcId="{2FC762B4-FB05-459C-8B40-EE8981CCD078}" destId="{F5EA31E6-E9A6-47D7-9809-7F99A5D908D6}" srcOrd="6" destOrd="0" presId="urn:microsoft.com/office/officeart/2005/8/layout/equation1"/>
    <dgm:cxn modelId="{4BD20C75-032D-43B4-ADD4-F66A03A27C7B}" type="presParOf" srcId="{2FC762B4-FB05-459C-8B40-EE8981CCD078}" destId="{A10B0562-992E-419E-9487-4E723A0E6895}" srcOrd="7" destOrd="0" presId="urn:microsoft.com/office/officeart/2005/8/layout/equation1"/>
    <dgm:cxn modelId="{145DAA1C-A53A-4164-AE85-20D0BE863B4C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ত্ম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59B08-3376-42FA-865D-CF11EF35398A}" type="presOf" srcId="{9EDD98B3-85F5-4B30-AB76-82324DFB2D85}" destId="{0F614DD2-3296-4E18-A785-9588C540D534}" srcOrd="0" destOrd="0" presId="urn:microsoft.com/office/officeart/2005/8/layout/equation1"/>
    <dgm:cxn modelId="{68A677ED-73DA-4385-9408-01886330A895}" type="presOf" srcId="{60BED396-6F3C-4C40-8E17-A177EAE1DA15}" destId="{8CBD4EC4-4AA6-4D5D-997A-483867D7547C}" srcOrd="0" destOrd="0" presId="urn:microsoft.com/office/officeart/2005/8/layout/equation1"/>
    <dgm:cxn modelId="{83F7ED3D-E490-431D-B998-CEBC79430489}" type="presOf" srcId="{1B33E21D-7796-4812-B067-F030937A81BE}" destId="{587123AF-2278-41AC-A5BE-CEBB69807704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4E00C826-7366-46CD-A9E3-5A13E32B9CA9}" type="presOf" srcId="{945B7DB1-6DB9-454C-8AAA-B86946D2CADF}" destId="{E67F42A6-DC07-4A3E-A50A-CB0770234CF0}" srcOrd="0" destOrd="0" presId="urn:microsoft.com/office/officeart/2005/8/layout/equation1"/>
    <dgm:cxn modelId="{FF49D277-84E1-4D38-A46B-82CE3674C924}" type="presOf" srcId="{88A7CD72-1C38-4146-8DFD-497BA8AE2E72}" destId="{F5EA31E6-E9A6-47D7-9809-7F99A5D908D6}" srcOrd="0" destOrd="0" presId="urn:microsoft.com/office/officeart/2005/8/layout/equation1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D747B738-296C-4E1D-A83E-408EB0D3B6AE}" type="presOf" srcId="{F34BE442-DED1-47B4-9A60-3F967874255C}" destId="{2FC762B4-FB05-459C-8B40-EE8981CCD078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C48B4641-5C21-4BC6-9A35-2DF3B5527789}" type="presParOf" srcId="{2FC762B4-FB05-459C-8B40-EE8981CCD078}" destId="{E67F42A6-DC07-4A3E-A50A-CB0770234CF0}" srcOrd="0" destOrd="0" presId="urn:microsoft.com/office/officeart/2005/8/layout/equation1"/>
    <dgm:cxn modelId="{AB49096C-001E-4444-96A6-D4EF00725DA9}" type="presParOf" srcId="{2FC762B4-FB05-459C-8B40-EE8981CCD078}" destId="{6424F439-FAC8-4CA0-B3B6-5DD423F67557}" srcOrd="1" destOrd="0" presId="urn:microsoft.com/office/officeart/2005/8/layout/equation1"/>
    <dgm:cxn modelId="{E87A74CF-0329-4AEB-8FB3-8881308692CC}" type="presParOf" srcId="{2FC762B4-FB05-459C-8B40-EE8981CCD078}" destId="{587123AF-2278-41AC-A5BE-CEBB69807704}" srcOrd="2" destOrd="0" presId="urn:microsoft.com/office/officeart/2005/8/layout/equation1"/>
    <dgm:cxn modelId="{2538E8D1-ABD6-483B-A0CE-9E2FDA4A5F77}" type="presParOf" srcId="{2FC762B4-FB05-459C-8B40-EE8981CCD078}" destId="{8B95CB0F-FDFF-4FF9-B9AF-6CD9B945BF32}" srcOrd="3" destOrd="0" presId="urn:microsoft.com/office/officeart/2005/8/layout/equation1"/>
    <dgm:cxn modelId="{D25EDC43-5FB6-42E3-81C5-62ABF2BF4020}" type="presParOf" srcId="{2FC762B4-FB05-459C-8B40-EE8981CCD078}" destId="{8CBD4EC4-4AA6-4D5D-997A-483867D7547C}" srcOrd="4" destOrd="0" presId="urn:microsoft.com/office/officeart/2005/8/layout/equation1"/>
    <dgm:cxn modelId="{A6B989CA-575C-4924-9C46-4E720136C3C5}" type="presParOf" srcId="{2FC762B4-FB05-459C-8B40-EE8981CCD078}" destId="{BC1268EA-7F1A-41D8-A5E3-D8AA2D9388C4}" srcOrd="5" destOrd="0" presId="urn:microsoft.com/office/officeart/2005/8/layout/equation1"/>
    <dgm:cxn modelId="{052CFBC7-DC3B-434D-AB8F-C34BE3E5DFD4}" type="presParOf" srcId="{2FC762B4-FB05-459C-8B40-EE8981CCD078}" destId="{F5EA31E6-E9A6-47D7-9809-7F99A5D908D6}" srcOrd="6" destOrd="0" presId="urn:microsoft.com/office/officeart/2005/8/layout/equation1"/>
    <dgm:cxn modelId="{72D069B8-CF89-4A06-8DFB-834C928F1FCB}" type="presParOf" srcId="{2FC762B4-FB05-459C-8B40-EE8981CCD078}" destId="{A10B0562-992E-419E-9487-4E723A0E6895}" srcOrd="7" destOrd="0" presId="urn:microsoft.com/office/officeart/2005/8/layout/equation1"/>
    <dgm:cxn modelId="{F8F0F0A7-C7B0-4B67-AEF7-96FB1494D8F6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 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B16C5-504F-4F43-B9E0-664A20C473BF}" type="presOf" srcId="{945B7DB1-6DB9-454C-8AAA-B86946D2CADF}" destId="{E67F42A6-DC07-4A3E-A50A-CB0770234CF0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C5C39EBE-3E02-4692-A56F-CDAD762560D7}" type="presOf" srcId="{1B33E21D-7796-4812-B067-F030937A81BE}" destId="{587123AF-2278-41AC-A5BE-CEBB69807704}" srcOrd="0" destOrd="0" presId="urn:microsoft.com/office/officeart/2005/8/layout/equation1"/>
    <dgm:cxn modelId="{8B4DD3DB-C7C8-48FE-B9EB-1DBC3DFD102A}" type="presOf" srcId="{9EDD98B3-85F5-4B30-AB76-82324DFB2D85}" destId="{0F614DD2-3296-4E18-A785-9588C540D534}" srcOrd="0" destOrd="0" presId="urn:microsoft.com/office/officeart/2005/8/layout/equation1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8FF980DA-66E3-46C6-824D-306A3622211D}" type="presOf" srcId="{60BED396-6F3C-4C40-8E17-A177EAE1DA15}" destId="{8CBD4EC4-4AA6-4D5D-997A-483867D7547C}" srcOrd="0" destOrd="0" presId="urn:microsoft.com/office/officeart/2005/8/layout/equation1"/>
    <dgm:cxn modelId="{9F99C8BE-4A87-45AA-AAE3-18678B37BCD5}" type="presOf" srcId="{88A7CD72-1C38-4146-8DFD-497BA8AE2E72}" destId="{F5EA31E6-E9A6-47D7-9809-7F99A5D908D6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48A341B5-18F9-4CC4-93B5-9ECE18E768E1}" type="presOf" srcId="{F34BE442-DED1-47B4-9A60-3F967874255C}" destId="{2FC762B4-FB05-459C-8B40-EE8981CCD078}" srcOrd="0" destOrd="0" presId="urn:microsoft.com/office/officeart/2005/8/layout/equation1"/>
    <dgm:cxn modelId="{F198EE60-B146-4B35-AA99-0B41B6DC2623}" type="presParOf" srcId="{2FC762B4-FB05-459C-8B40-EE8981CCD078}" destId="{E67F42A6-DC07-4A3E-A50A-CB0770234CF0}" srcOrd="0" destOrd="0" presId="urn:microsoft.com/office/officeart/2005/8/layout/equation1"/>
    <dgm:cxn modelId="{B09B59FE-959C-4D2B-BA38-86012AB493E7}" type="presParOf" srcId="{2FC762B4-FB05-459C-8B40-EE8981CCD078}" destId="{6424F439-FAC8-4CA0-B3B6-5DD423F67557}" srcOrd="1" destOrd="0" presId="urn:microsoft.com/office/officeart/2005/8/layout/equation1"/>
    <dgm:cxn modelId="{4B05975D-EEB7-4A64-9E6E-7B01536DDAB5}" type="presParOf" srcId="{2FC762B4-FB05-459C-8B40-EE8981CCD078}" destId="{587123AF-2278-41AC-A5BE-CEBB69807704}" srcOrd="2" destOrd="0" presId="urn:microsoft.com/office/officeart/2005/8/layout/equation1"/>
    <dgm:cxn modelId="{59EDE3C6-8027-4363-BB9A-209C0B59FA88}" type="presParOf" srcId="{2FC762B4-FB05-459C-8B40-EE8981CCD078}" destId="{8B95CB0F-FDFF-4FF9-B9AF-6CD9B945BF32}" srcOrd="3" destOrd="0" presId="urn:microsoft.com/office/officeart/2005/8/layout/equation1"/>
    <dgm:cxn modelId="{67B11379-86F7-43EF-9AD4-86CD8D7AD559}" type="presParOf" srcId="{2FC762B4-FB05-459C-8B40-EE8981CCD078}" destId="{8CBD4EC4-4AA6-4D5D-997A-483867D7547C}" srcOrd="4" destOrd="0" presId="urn:microsoft.com/office/officeart/2005/8/layout/equation1"/>
    <dgm:cxn modelId="{1F1E6A08-A48C-4E8E-958D-0EEC34F3F50E}" type="presParOf" srcId="{2FC762B4-FB05-459C-8B40-EE8981CCD078}" destId="{BC1268EA-7F1A-41D8-A5E3-D8AA2D9388C4}" srcOrd="5" destOrd="0" presId="urn:microsoft.com/office/officeart/2005/8/layout/equation1"/>
    <dgm:cxn modelId="{2764B880-253E-4EE6-B30D-0C1A5F291EF0}" type="presParOf" srcId="{2FC762B4-FB05-459C-8B40-EE8981CCD078}" destId="{F5EA31E6-E9A6-47D7-9809-7F99A5D908D6}" srcOrd="6" destOrd="0" presId="urn:microsoft.com/office/officeart/2005/8/layout/equation1"/>
    <dgm:cxn modelId="{55D98AF5-9A1C-462A-8D22-54FF74348B2A}" type="presParOf" srcId="{2FC762B4-FB05-459C-8B40-EE8981CCD078}" destId="{A10B0562-992E-419E-9487-4E723A0E6895}" srcOrd="7" destOrd="0" presId="urn:microsoft.com/office/officeart/2005/8/layout/equation1"/>
    <dgm:cxn modelId="{0AC55D32-BBE4-4238-B11E-995FE8BB63FA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ম্ব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4E9F7-3034-4FBA-8181-02E741ED8ACC}" type="presOf" srcId="{945B7DB1-6DB9-454C-8AAA-B86946D2CADF}" destId="{E67F42A6-DC07-4A3E-A50A-CB0770234CF0}" srcOrd="0" destOrd="0" presId="urn:microsoft.com/office/officeart/2005/8/layout/equation1"/>
    <dgm:cxn modelId="{CBF32D81-B6C6-4770-BF63-C7F31C22F28E}" type="presOf" srcId="{9EDD98B3-85F5-4B30-AB76-82324DFB2D85}" destId="{0F614DD2-3296-4E18-A785-9588C540D534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631C55A9-E112-4798-8412-E21EB146A710}" type="presOf" srcId="{F34BE442-DED1-47B4-9A60-3F967874255C}" destId="{2FC762B4-FB05-459C-8B40-EE8981CCD078}" srcOrd="0" destOrd="0" presId="urn:microsoft.com/office/officeart/2005/8/layout/equation1"/>
    <dgm:cxn modelId="{622E4E19-A911-4730-BA4E-B135BE2DCF2E}" type="presOf" srcId="{1B33E21D-7796-4812-B067-F030937A81BE}" destId="{587123AF-2278-41AC-A5BE-CEBB69807704}" srcOrd="0" destOrd="0" presId="urn:microsoft.com/office/officeart/2005/8/layout/equation1"/>
    <dgm:cxn modelId="{F1C5F3A0-2ECC-4599-B3D2-9B7CE95BFBCD}" type="presOf" srcId="{60BED396-6F3C-4C40-8E17-A177EAE1DA15}" destId="{8CBD4EC4-4AA6-4D5D-997A-483867D7547C}" srcOrd="0" destOrd="0" presId="urn:microsoft.com/office/officeart/2005/8/layout/equation1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F3821693-E62F-40CE-AC14-B0BC4F574ED2}" type="presOf" srcId="{88A7CD72-1C38-4146-8DFD-497BA8AE2E72}" destId="{F5EA31E6-E9A6-47D7-9809-7F99A5D908D6}" srcOrd="0" destOrd="0" presId="urn:microsoft.com/office/officeart/2005/8/layout/equation1"/>
    <dgm:cxn modelId="{47CB1F79-45C9-4D20-8855-D90804207661}" type="presParOf" srcId="{2FC762B4-FB05-459C-8B40-EE8981CCD078}" destId="{E67F42A6-DC07-4A3E-A50A-CB0770234CF0}" srcOrd="0" destOrd="0" presId="urn:microsoft.com/office/officeart/2005/8/layout/equation1"/>
    <dgm:cxn modelId="{30C9EA20-D438-4B5F-8B76-44F96A176BA4}" type="presParOf" srcId="{2FC762B4-FB05-459C-8B40-EE8981CCD078}" destId="{6424F439-FAC8-4CA0-B3B6-5DD423F67557}" srcOrd="1" destOrd="0" presId="urn:microsoft.com/office/officeart/2005/8/layout/equation1"/>
    <dgm:cxn modelId="{B595637A-F04A-453E-9537-2F52826D54E8}" type="presParOf" srcId="{2FC762B4-FB05-459C-8B40-EE8981CCD078}" destId="{587123AF-2278-41AC-A5BE-CEBB69807704}" srcOrd="2" destOrd="0" presId="urn:microsoft.com/office/officeart/2005/8/layout/equation1"/>
    <dgm:cxn modelId="{D060F4F4-7585-4448-A5B3-0081DA3A7955}" type="presParOf" srcId="{2FC762B4-FB05-459C-8B40-EE8981CCD078}" destId="{8B95CB0F-FDFF-4FF9-B9AF-6CD9B945BF32}" srcOrd="3" destOrd="0" presId="urn:microsoft.com/office/officeart/2005/8/layout/equation1"/>
    <dgm:cxn modelId="{9A794180-C597-46E8-862F-DD685D796FF1}" type="presParOf" srcId="{2FC762B4-FB05-459C-8B40-EE8981CCD078}" destId="{8CBD4EC4-4AA6-4D5D-997A-483867D7547C}" srcOrd="4" destOrd="0" presId="urn:microsoft.com/office/officeart/2005/8/layout/equation1"/>
    <dgm:cxn modelId="{48A0E3DD-26E6-4772-A08E-F4A22ED23B6E}" type="presParOf" srcId="{2FC762B4-FB05-459C-8B40-EE8981CCD078}" destId="{BC1268EA-7F1A-41D8-A5E3-D8AA2D9388C4}" srcOrd="5" destOrd="0" presId="urn:microsoft.com/office/officeart/2005/8/layout/equation1"/>
    <dgm:cxn modelId="{9A7417E4-1721-4BFA-9CF6-048C95E8A142}" type="presParOf" srcId="{2FC762B4-FB05-459C-8B40-EE8981CCD078}" destId="{F5EA31E6-E9A6-47D7-9809-7F99A5D908D6}" srcOrd="6" destOrd="0" presId="urn:microsoft.com/office/officeart/2005/8/layout/equation1"/>
    <dgm:cxn modelId="{721AB1ED-016A-4CCE-BE68-D0A0CF68D1E8}" type="presParOf" srcId="{2FC762B4-FB05-459C-8B40-EE8981CCD078}" destId="{A10B0562-992E-419E-9487-4E723A0E6895}" srcOrd="7" destOrd="0" presId="urn:microsoft.com/office/officeart/2005/8/layout/equation1"/>
    <dgm:cxn modelId="{3B88E355-917D-4953-AD60-8529EAAA4A37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4BE442-DED1-47B4-9A60-3F967874255C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945B7DB1-6DB9-454C-8AAA-B86946D2CA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F1B2F-D478-45C1-87D4-BD6F89088FCC}" type="parTrans" cxnId="{77E7C0E0-45DC-4749-A424-B7B78586B525}">
      <dgm:prSet/>
      <dgm:spPr/>
      <dgm:t>
        <a:bodyPr/>
        <a:lstStyle/>
        <a:p>
          <a:endParaRPr lang="en-US"/>
        </a:p>
      </dgm:t>
    </dgm:pt>
    <dgm:pt modelId="{1B33E21D-7796-4812-B067-F030937A81BE}" type="sibTrans" cxnId="{77E7C0E0-45DC-4749-A424-B7B78586B525}">
      <dgm:prSet/>
      <dgm:spPr/>
      <dgm:t>
        <a:bodyPr/>
        <a:lstStyle/>
        <a:p>
          <a:endParaRPr lang="en-US"/>
        </a:p>
      </dgm:t>
    </dgm:pt>
    <dgm:pt modelId="{60BED396-6F3C-4C40-8E17-A177EAE1DA1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C2F67-B17B-4218-916D-0DFD6A4369B1}" type="parTrans" cxnId="{7DAECCDA-9B7A-4C31-A2A3-FB181A822EE7}">
      <dgm:prSet/>
      <dgm:spPr/>
      <dgm:t>
        <a:bodyPr/>
        <a:lstStyle/>
        <a:p>
          <a:endParaRPr lang="en-US"/>
        </a:p>
      </dgm:t>
    </dgm:pt>
    <dgm:pt modelId="{88A7CD72-1C38-4146-8DFD-497BA8AE2E72}" type="sibTrans" cxnId="{7DAECCDA-9B7A-4C31-A2A3-FB181A822EE7}">
      <dgm:prSet/>
      <dgm:spPr/>
      <dgm:t>
        <a:bodyPr/>
        <a:lstStyle/>
        <a:p>
          <a:endParaRPr lang="en-US"/>
        </a:p>
      </dgm:t>
    </dgm:pt>
    <dgm:pt modelId="{9EDD98B3-85F5-4B30-AB76-82324DFB2D8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ম্প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B9322B-5FB4-4C83-98DE-1516B7F091C4}" type="parTrans" cxnId="{6AE86DDD-91A7-470F-87D4-82D85922FE4A}">
      <dgm:prSet/>
      <dgm:spPr/>
      <dgm:t>
        <a:bodyPr/>
        <a:lstStyle/>
        <a:p>
          <a:endParaRPr lang="en-US"/>
        </a:p>
      </dgm:t>
    </dgm:pt>
    <dgm:pt modelId="{1213F1AA-D7C4-400C-A492-E853E0EA8FAA}" type="sibTrans" cxnId="{6AE86DDD-91A7-470F-87D4-82D85922FE4A}">
      <dgm:prSet/>
      <dgm:spPr/>
      <dgm:t>
        <a:bodyPr/>
        <a:lstStyle/>
        <a:p>
          <a:endParaRPr lang="en-US"/>
        </a:p>
      </dgm:t>
    </dgm:pt>
    <dgm:pt modelId="{2FC762B4-FB05-459C-8B40-EE8981CCD078}" type="pres">
      <dgm:prSet presAssocID="{F34BE442-DED1-47B4-9A60-3F967874255C}" presName="linearFlow" presStyleCnt="0">
        <dgm:presLayoutVars>
          <dgm:dir/>
          <dgm:resizeHandles val="exact"/>
        </dgm:presLayoutVars>
      </dgm:prSet>
      <dgm:spPr/>
    </dgm:pt>
    <dgm:pt modelId="{E67F42A6-DC07-4A3E-A50A-CB0770234CF0}" type="pres">
      <dgm:prSet presAssocID="{945B7DB1-6DB9-454C-8AAA-B86946D2C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F439-FAC8-4CA0-B3B6-5DD423F67557}" type="pres">
      <dgm:prSet presAssocID="{1B33E21D-7796-4812-B067-F030937A81BE}" presName="spacerL" presStyleCnt="0"/>
      <dgm:spPr/>
    </dgm:pt>
    <dgm:pt modelId="{587123AF-2278-41AC-A5BE-CEBB69807704}" type="pres">
      <dgm:prSet presAssocID="{1B33E21D-7796-4812-B067-F030937A81B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95CB0F-FDFF-4FF9-B9AF-6CD9B945BF32}" type="pres">
      <dgm:prSet presAssocID="{1B33E21D-7796-4812-B067-F030937A81BE}" presName="spacerR" presStyleCnt="0"/>
      <dgm:spPr/>
    </dgm:pt>
    <dgm:pt modelId="{8CBD4EC4-4AA6-4D5D-997A-483867D7547C}" type="pres">
      <dgm:prSet presAssocID="{60BED396-6F3C-4C40-8E17-A177EAE1DA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268EA-7F1A-41D8-A5E3-D8AA2D9388C4}" type="pres">
      <dgm:prSet presAssocID="{88A7CD72-1C38-4146-8DFD-497BA8AE2E72}" presName="spacerL" presStyleCnt="0"/>
      <dgm:spPr/>
    </dgm:pt>
    <dgm:pt modelId="{F5EA31E6-E9A6-47D7-9809-7F99A5D908D6}" type="pres">
      <dgm:prSet presAssocID="{88A7CD72-1C38-4146-8DFD-497BA8AE2E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0B0562-992E-419E-9487-4E723A0E6895}" type="pres">
      <dgm:prSet presAssocID="{88A7CD72-1C38-4146-8DFD-497BA8AE2E72}" presName="spacerR" presStyleCnt="0"/>
      <dgm:spPr/>
    </dgm:pt>
    <dgm:pt modelId="{0F614DD2-3296-4E18-A785-9588C540D534}" type="pres">
      <dgm:prSet presAssocID="{9EDD98B3-85F5-4B30-AB76-82324DFB2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1A8C9-1C56-468D-8E5F-D67622AA19F0}" type="presOf" srcId="{945B7DB1-6DB9-454C-8AAA-B86946D2CADF}" destId="{E67F42A6-DC07-4A3E-A50A-CB0770234CF0}" srcOrd="0" destOrd="0" presId="urn:microsoft.com/office/officeart/2005/8/layout/equation1"/>
    <dgm:cxn modelId="{7DAECCDA-9B7A-4C31-A2A3-FB181A822EE7}" srcId="{F34BE442-DED1-47B4-9A60-3F967874255C}" destId="{60BED396-6F3C-4C40-8E17-A177EAE1DA15}" srcOrd="1" destOrd="0" parTransId="{19AC2F67-B17B-4218-916D-0DFD6A4369B1}" sibTransId="{88A7CD72-1C38-4146-8DFD-497BA8AE2E72}"/>
    <dgm:cxn modelId="{845AE4F0-5265-48A6-9E4B-85D72710432B}" type="presOf" srcId="{F34BE442-DED1-47B4-9A60-3F967874255C}" destId="{2FC762B4-FB05-459C-8B40-EE8981CCD078}" srcOrd="0" destOrd="0" presId="urn:microsoft.com/office/officeart/2005/8/layout/equation1"/>
    <dgm:cxn modelId="{562FB096-2546-45AF-B696-AC35B740CB0D}" type="presOf" srcId="{88A7CD72-1C38-4146-8DFD-497BA8AE2E72}" destId="{F5EA31E6-E9A6-47D7-9809-7F99A5D908D6}" srcOrd="0" destOrd="0" presId="urn:microsoft.com/office/officeart/2005/8/layout/equation1"/>
    <dgm:cxn modelId="{A497DC47-0A3A-4255-A29F-78F034FBE238}" type="presOf" srcId="{1B33E21D-7796-4812-B067-F030937A81BE}" destId="{587123AF-2278-41AC-A5BE-CEBB69807704}" srcOrd="0" destOrd="0" presId="urn:microsoft.com/office/officeart/2005/8/layout/equation1"/>
    <dgm:cxn modelId="{77E7C0E0-45DC-4749-A424-B7B78586B525}" srcId="{F34BE442-DED1-47B4-9A60-3F967874255C}" destId="{945B7DB1-6DB9-454C-8AAA-B86946D2CADF}" srcOrd="0" destOrd="0" parTransId="{3E5F1B2F-D478-45C1-87D4-BD6F89088FCC}" sibTransId="{1B33E21D-7796-4812-B067-F030937A81BE}"/>
    <dgm:cxn modelId="{CE903366-B478-4AFD-9B8D-27C2B346B714}" type="presOf" srcId="{60BED396-6F3C-4C40-8E17-A177EAE1DA15}" destId="{8CBD4EC4-4AA6-4D5D-997A-483867D7547C}" srcOrd="0" destOrd="0" presId="urn:microsoft.com/office/officeart/2005/8/layout/equation1"/>
    <dgm:cxn modelId="{6AE86DDD-91A7-470F-87D4-82D85922FE4A}" srcId="{F34BE442-DED1-47B4-9A60-3F967874255C}" destId="{9EDD98B3-85F5-4B30-AB76-82324DFB2D85}" srcOrd="2" destOrd="0" parTransId="{59B9322B-5FB4-4C83-98DE-1516B7F091C4}" sibTransId="{1213F1AA-D7C4-400C-A492-E853E0EA8FAA}"/>
    <dgm:cxn modelId="{6D5F9C6E-C4FF-4091-8EB0-77160CCA1875}" type="presOf" srcId="{9EDD98B3-85F5-4B30-AB76-82324DFB2D85}" destId="{0F614DD2-3296-4E18-A785-9588C540D534}" srcOrd="0" destOrd="0" presId="urn:microsoft.com/office/officeart/2005/8/layout/equation1"/>
    <dgm:cxn modelId="{FE9095F8-93EE-40D1-B94A-F9BE1B2F1FA8}" type="presParOf" srcId="{2FC762B4-FB05-459C-8B40-EE8981CCD078}" destId="{E67F42A6-DC07-4A3E-A50A-CB0770234CF0}" srcOrd="0" destOrd="0" presId="urn:microsoft.com/office/officeart/2005/8/layout/equation1"/>
    <dgm:cxn modelId="{856A5494-3B23-4728-A3C7-22DD002A60D6}" type="presParOf" srcId="{2FC762B4-FB05-459C-8B40-EE8981CCD078}" destId="{6424F439-FAC8-4CA0-B3B6-5DD423F67557}" srcOrd="1" destOrd="0" presId="urn:microsoft.com/office/officeart/2005/8/layout/equation1"/>
    <dgm:cxn modelId="{2FD984C5-08FE-4E77-B5B0-907B4D430D23}" type="presParOf" srcId="{2FC762B4-FB05-459C-8B40-EE8981CCD078}" destId="{587123AF-2278-41AC-A5BE-CEBB69807704}" srcOrd="2" destOrd="0" presId="urn:microsoft.com/office/officeart/2005/8/layout/equation1"/>
    <dgm:cxn modelId="{25C9C5F6-D464-4B8D-A405-692A4178ED40}" type="presParOf" srcId="{2FC762B4-FB05-459C-8B40-EE8981CCD078}" destId="{8B95CB0F-FDFF-4FF9-B9AF-6CD9B945BF32}" srcOrd="3" destOrd="0" presId="urn:microsoft.com/office/officeart/2005/8/layout/equation1"/>
    <dgm:cxn modelId="{866D9CDA-3B16-4B7D-A1A8-EFB38A1DE3AE}" type="presParOf" srcId="{2FC762B4-FB05-459C-8B40-EE8981CCD078}" destId="{8CBD4EC4-4AA6-4D5D-997A-483867D7547C}" srcOrd="4" destOrd="0" presId="urn:microsoft.com/office/officeart/2005/8/layout/equation1"/>
    <dgm:cxn modelId="{336525B9-DCB2-4578-BF9A-EFD36358B3F2}" type="presParOf" srcId="{2FC762B4-FB05-459C-8B40-EE8981CCD078}" destId="{BC1268EA-7F1A-41D8-A5E3-D8AA2D9388C4}" srcOrd="5" destOrd="0" presId="urn:microsoft.com/office/officeart/2005/8/layout/equation1"/>
    <dgm:cxn modelId="{1A042CFF-2DF5-442C-8C1D-7F5316D87FFF}" type="presParOf" srcId="{2FC762B4-FB05-459C-8B40-EE8981CCD078}" destId="{F5EA31E6-E9A6-47D7-9809-7F99A5D908D6}" srcOrd="6" destOrd="0" presId="urn:microsoft.com/office/officeart/2005/8/layout/equation1"/>
    <dgm:cxn modelId="{08C627BB-54CF-4348-8BCA-5CB4395E65C6}" type="presParOf" srcId="{2FC762B4-FB05-459C-8B40-EE8981CCD078}" destId="{A10B0562-992E-419E-9487-4E723A0E6895}" srcOrd="7" destOrd="0" presId="urn:microsoft.com/office/officeart/2005/8/layout/equation1"/>
    <dgm:cxn modelId="{059B535A-4854-42DF-BAC5-A9FBC1C6A3C9}" type="presParOf" srcId="{2FC762B4-FB05-459C-8B40-EE8981CCD078}" destId="{0F614DD2-3296-4E18-A785-9588C540D53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280AC2-81DB-4290-9294-403A86549D06}" type="doc">
      <dgm:prSet loTypeId="urn:microsoft.com/office/officeart/2005/8/layout/vList6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41D0D246-6906-42C9-AECC-9717D8DA1B9A}">
      <dgm:prSet phldrT="[Text]" custT="1"/>
      <dgm:spPr>
        <a:solidFill>
          <a:schemeClr val="accent6">
            <a:lumMod val="20000"/>
            <a:lumOff val="80000"/>
            <a:alpha val="89804"/>
          </a:schemeClr>
        </a:solidFill>
      </dgm:spPr>
      <dgm:t>
        <a:bodyPr/>
        <a:lstStyle/>
        <a:p>
          <a:endParaRPr lang="bn-IN" sz="5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5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5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অবরুদ্ধ</a:t>
          </a:r>
          <a:endParaRPr lang="en-US" sz="5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34280-4A41-4C89-8E59-CA6DF7899BC3}" type="parTrans" cxnId="{C8A5E436-A919-4708-A189-68A7760BE5C8}">
      <dgm:prSet/>
      <dgm:spPr/>
      <dgm:t>
        <a:bodyPr/>
        <a:lstStyle/>
        <a:p>
          <a:endParaRPr lang="en-US"/>
        </a:p>
      </dgm:t>
    </dgm:pt>
    <dgm:pt modelId="{DD911F28-4F0B-4926-9F01-0A28E6317E89}" type="sibTrans" cxnId="{C8A5E436-A919-4708-A189-68A7760BE5C8}">
      <dgm:prSet/>
      <dgm:spPr/>
      <dgm:t>
        <a:bodyPr/>
        <a:lstStyle/>
        <a:p>
          <a:endParaRPr lang="en-US"/>
        </a:p>
      </dgm:t>
    </dgm:pt>
    <dgm:pt modelId="{BF230B5A-03AC-41D6-996F-A43A5CB3E70E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বন্দী।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603A14-D3B5-4CF6-BF77-23D7D51013AA}" type="parTrans" cxnId="{F6660101-908B-4E89-A8E0-76CBBC12D4A5}">
      <dgm:prSet/>
      <dgm:spPr/>
      <dgm:t>
        <a:bodyPr/>
        <a:lstStyle/>
        <a:p>
          <a:endParaRPr lang="en-US"/>
        </a:p>
      </dgm:t>
    </dgm:pt>
    <dgm:pt modelId="{3F870F5E-D01C-4E5A-AB71-C794D12D799C}" type="sibTrans" cxnId="{F6660101-908B-4E89-A8E0-76CBBC12D4A5}">
      <dgm:prSet/>
      <dgm:spPr/>
      <dgm:t>
        <a:bodyPr/>
        <a:lstStyle/>
        <a:p>
          <a:endParaRPr lang="en-US"/>
        </a:p>
      </dgm:t>
    </dgm:pt>
    <dgm:pt modelId="{8EF7F189-3749-480F-A136-82C4B7E510BB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ঘরে আবদ্ধ জীবনযাপন করতে করতে সে অসুস্থ হয়ে পড়েছে।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D11482-3AE0-40C0-B95D-3FA3CBACB2C8}" type="parTrans" cxnId="{52806953-D7D4-44EA-9C76-7E4C1E3E4853}">
      <dgm:prSet/>
      <dgm:spPr/>
      <dgm:t>
        <a:bodyPr/>
        <a:lstStyle/>
        <a:p>
          <a:endParaRPr lang="en-US"/>
        </a:p>
      </dgm:t>
    </dgm:pt>
    <dgm:pt modelId="{161C1AF4-C85A-4511-A27C-1C205FCABBF0}" type="sibTrans" cxnId="{52806953-D7D4-44EA-9C76-7E4C1E3E4853}">
      <dgm:prSet/>
      <dgm:spPr/>
      <dgm:t>
        <a:bodyPr/>
        <a:lstStyle/>
        <a:p>
          <a:endParaRPr lang="en-US"/>
        </a:p>
      </dgm:t>
    </dgm:pt>
    <dgm:pt modelId="{F9E47BAF-309F-438C-8689-6449DABFF162}">
      <dgm:prSet phldrT="[Text]" custT="1"/>
      <dgm:spPr>
        <a:solidFill>
          <a:srgbClr val="DEC0D8">
            <a:alpha val="50000"/>
          </a:srgbClr>
        </a:solidFill>
      </dgm:spPr>
      <dgm:t>
        <a:bodyPr/>
        <a:lstStyle/>
        <a:p>
          <a:endParaRPr lang="bn-IN" sz="4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4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আত্মদানকারী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934345-3381-43AC-B759-75F921136E20}" type="parTrans" cxnId="{F9BFC8F4-FB08-40DA-9BF6-FD70759A96A5}">
      <dgm:prSet/>
      <dgm:spPr/>
      <dgm:t>
        <a:bodyPr/>
        <a:lstStyle/>
        <a:p>
          <a:endParaRPr lang="en-US"/>
        </a:p>
      </dgm:t>
    </dgm:pt>
    <dgm:pt modelId="{9D88D502-4015-4D24-B995-B5879393648D}" type="sibTrans" cxnId="{F9BFC8F4-FB08-40DA-9BF6-FD70759A96A5}">
      <dgm:prSet/>
      <dgm:spPr/>
      <dgm:t>
        <a:bodyPr/>
        <a:lstStyle/>
        <a:p>
          <a:endParaRPr lang="en-US"/>
        </a:p>
      </dgm:t>
    </dgm:pt>
    <dgm:pt modelId="{50D4AF7D-B25D-49FF-B909-DCDA674E35D0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নিজের জীবন উৎসর্গ করেছেন যিনি।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C5740A-375D-4643-BD3A-186C99C80C7B}" type="parTrans" cxnId="{8D40942E-2DB4-4B34-BDEA-EA0906190301}">
      <dgm:prSet/>
      <dgm:spPr/>
      <dgm:t>
        <a:bodyPr/>
        <a:lstStyle/>
        <a:p>
          <a:endParaRPr lang="en-US"/>
        </a:p>
      </dgm:t>
    </dgm:pt>
    <dgm:pt modelId="{1A9B43D1-0514-4708-A919-E9F311497B13}" type="sibTrans" cxnId="{8D40942E-2DB4-4B34-BDEA-EA0906190301}">
      <dgm:prSet/>
      <dgm:spPr/>
      <dgm:t>
        <a:bodyPr/>
        <a:lstStyle/>
        <a:p>
          <a:endParaRPr lang="en-US"/>
        </a:p>
      </dgm:t>
    </dgm:pt>
    <dgm:pt modelId="{2D9465FF-9A73-4E94-A49F-CE354659AAE9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আত্মদানকারী লোকদের আমরা কখনো ভুলবো না।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14629-AE33-4388-8501-E9895CB4C75E}" type="parTrans" cxnId="{0C42B9DF-EE70-4A00-ABF7-E053A03F5E86}">
      <dgm:prSet/>
      <dgm:spPr/>
      <dgm:t>
        <a:bodyPr/>
        <a:lstStyle/>
        <a:p>
          <a:endParaRPr lang="en-US"/>
        </a:p>
      </dgm:t>
    </dgm:pt>
    <dgm:pt modelId="{10BE2E56-25B1-4550-849B-2AC4EB5C325C}" type="sibTrans" cxnId="{0C42B9DF-EE70-4A00-ABF7-E053A03F5E86}">
      <dgm:prSet/>
      <dgm:spPr/>
      <dgm:t>
        <a:bodyPr/>
        <a:lstStyle/>
        <a:p>
          <a:endParaRPr lang="en-US"/>
        </a:p>
      </dgm:t>
    </dgm:pt>
    <dgm:pt modelId="{32E93039-637F-40E2-921B-202AE865FAC4}" type="pres">
      <dgm:prSet presAssocID="{1A280AC2-81DB-4290-9294-403A86549D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71B4AF-084A-42DC-8916-C08FABF39314}" type="pres">
      <dgm:prSet presAssocID="{41D0D246-6906-42C9-AECC-9717D8DA1B9A}" presName="linNode" presStyleCnt="0"/>
      <dgm:spPr/>
    </dgm:pt>
    <dgm:pt modelId="{09243036-29E2-4A06-B88C-BF008547EA27}" type="pres">
      <dgm:prSet presAssocID="{41D0D246-6906-42C9-AECC-9717D8DA1B9A}" presName="parentShp" presStyleLbl="node1" presStyleIdx="0" presStyleCnt="2" custScaleX="101429" custScaleY="9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AD555-BACA-4E38-905D-CBFA64B773C6}" type="pres">
      <dgm:prSet presAssocID="{41D0D246-6906-42C9-AECC-9717D8DA1B9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729C5-9738-435D-ADC9-C594776FF2F4}" type="pres">
      <dgm:prSet presAssocID="{DD911F28-4F0B-4926-9F01-0A28E6317E89}" presName="spacing" presStyleCnt="0"/>
      <dgm:spPr/>
    </dgm:pt>
    <dgm:pt modelId="{286F88E4-751E-4750-91C6-D6957EB9A06F}" type="pres">
      <dgm:prSet presAssocID="{F9E47BAF-309F-438C-8689-6449DABFF162}" presName="linNode" presStyleCnt="0"/>
      <dgm:spPr/>
    </dgm:pt>
    <dgm:pt modelId="{388A3E52-DDE3-4B69-8A98-C85BEDDEE5BA}" type="pres">
      <dgm:prSet presAssocID="{F9E47BAF-309F-438C-8689-6449DABFF16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FA6BB-3A41-480C-AC80-19DA4FF75C53}" type="pres">
      <dgm:prSet presAssocID="{F9E47BAF-309F-438C-8689-6449DABFF16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77E0D-4BDB-4F36-B376-C8AB3B203400}" type="presOf" srcId="{F9E47BAF-309F-438C-8689-6449DABFF162}" destId="{388A3E52-DDE3-4B69-8A98-C85BEDDEE5BA}" srcOrd="0" destOrd="0" presId="urn:microsoft.com/office/officeart/2005/8/layout/vList6"/>
    <dgm:cxn modelId="{0F887AFD-569C-41AA-B991-081B70D39DA3}" type="presOf" srcId="{BF230B5A-03AC-41D6-996F-A43A5CB3E70E}" destId="{10DAD555-BACA-4E38-905D-CBFA64B773C6}" srcOrd="0" destOrd="0" presId="urn:microsoft.com/office/officeart/2005/8/layout/vList6"/>
    <dgm:cxn modelId="{A5E804A3-F73C-4951-818F-5E37D210964F}" type="presOf" srcId="{41D0D246-6906-42C9-AECC-9717D8DA1B9A}" destId="{09243036-29E2-4A06-B88C-BF008547EA27}" srcOrd="0" destOrd="0" presId="urn:microsoft.com/office/officeart/2005/8/layout/vList6"/>
    <dgm:cxn modelId="{0C42B9DF-EE70-4A00-ABF7-E053A03F5E86}" srcId="{F9E47BAF-309F-438C-8689-6449DABFF162}" destId="{2D9465FF-9A73-4E94-A49F-CE354659AAE9}" srcOrd="1" destOrd="0" parTransId="{15514629-AE33-4388-8501-E9895CB4C75E}" sibTransId="{10BE2E56-25B1-4550-849B-2AC4EB5C325C}"/>
    <dgm:cxn modelId="{FD98CE59-4460-4486-949E-8449C93098D4}" type="presOf" srcId="{50D4AF7D-B25D-49FF-B909-DCDA674E35D0}" destId="{C48FA6BB-3A41-480C-AC80-19DA4FF75C53}" srcOrd="0" destOrd="0" presId="urn:microsoft.com/office/officeart/2005/8/layout/vList6"/>
    <dgm:cxn modelId="{F6660101-908B-4E89-A8E0-76CBBC12D4A5}" srcId="{41D0D246-6906-42C9-AECC-9717D8DA1B9A}" destId="{BF230B5A-03AC-41D6-996F-A43A5CB3E70E}" srcOrd="0" destOrd="0" parTransId="{1B603A14-D3B5-4CF6-BF77-23D7D51013AA}" sibTransId="{3F870F5E-D01C-4E5A-AB71-C794D12D799C}"/>
    <dgm:cxn modelId="{52806953-D7D4-44EA-9C76-7E4C1E3E4853}" srcId="{41D0D246-6906-42C9-AECC-9717D8DA1B9A}" destId="{8EF7F189-3749-480F-A136-82C4B7E510BB}" srcOrd="1" destOrd="0" parTransId="{92D11482-3AE0-40C0-B95D-3FA3CBACB2C8}" sibTransId="{161C1AF4-C85A-4511-A27C-1C205FCABBF0}"/>
    <dgm:cxn modelId="{10D54FF1-4A38-473E-98CA-56469DDAC8C2}" type="presOf" srcId="{2D9465FF-9A73-4E94-A49F-CE354659AAE9}" destId="{C48FA6BB-3A41-480C-AC80-19DA4FF75C53}" srcOrd="0" destOrd="1" presId="urn:microsoft.com/office/officeart/2005/8/layout/vList6"/>
    <dgm:cxn modelId="{C8A5E436-A919-4708-A189-68A7760BE5C8}" srcId="{1A280AC2-81DB-4290-9294-403A86549D06}" destId="{41D0D246-6906-42C9-AECC-9717D8DA1B9A}" srcOrd="0" destOrd="0" parTransId="{0A934280-4A41-4C89-8E59-CA6DF7899BC3}" sibTransId="{DD911F28-4F0B-4926-9F01-0A28E6317E89}"/>
    <dgm:cxn modelId="{F9BFC8F4-FB08-40DA-9BF6-FD70759A96A5}" srcId="{1A280AC2-81DB-4290-9294-403A86549D06}" destId="{F9E47BAF-309F-438C-8689-6449DABFF162}" srcOrd="1" destOrd="0" parTransId="{A0934345-3381-43AC-B759-75F921136E20}" sibTransId="{9D88D502-4015-4D24-B995-B5879393648D}"/>
    <dgm:cxn modelId="{4757AF30-4D54-4E78-888D-78E26878493C}" type="presOf" srcId="{8EF7F189-3749-480F-A136-82C4B7E510BB}" destId="{10DAD555-BACA-4E38-905D-CBFA64B773C6}" srcOrd="0" destOrd="1" presId="urn:microsoft.com/office/officeart/2005/8/layout/vList6"/>
    <dgm:cxn modelId="{961CAC5F-6642-476D-ADB5-30D405FD612A}" type="presOf" srcId="{1A280AC2-81DB-4290-9294-403A86549D06}" destId="{32E93039-637F-40E2-921B-202AE865FAC4}" srcOrd="0" destOrd="0" presId="urn:microsoft.com/office/officeart/2005/8/layout/vList6"/>
    <dgm:cxn modelId="{8D40942E-2DB4-4B34-BDEA-EA0906190301}" srcId="{F9E47BAF-309F-438C-8689-6449DABFF162}" destId="{50D4AF7D-B25D-49FF-B909-DCDA674E35D0}" srcOrd="0" destOrd="0" parTransId="{FFC5740A-375D-4643-BD3A-186C99C80C7B}" sibTransId="{1A9B43D1-0514-4708-A919-E9F311497B13}"/>
    <dgm:cxn modelId="{0E6E4A3B-3A3B-427C-987C-36947ECE8E88}" type="presParOf" srcId="{32E93039-637F-40E2-921B-202AE865FAC4}" destId="{F571B4AF-084A-42DC-8916-C08FABF39314}" srcOrd="0" destOrd="0" presId="urn:microsoft.com/office/officeart/2005/8/layout/vList6"/>
    <dgm:cxn modelId="{1CA8A08C-A984-427D-BFDC-3EC45968C9A1}" type="presParOf" srcId="{F571B4AF-084A-42DC-8916-C08FABF39314}" destId="{09243036-29E2-4A06-B88C-BF008547EA27}" srcOrd="0" destOrd="0" presId="urn:microsoft.com/office/officeart/2005/8/layout/vList6"/>
    <dgm:cxn modelId="{D96CBCBE-1829-4EFB-8BD5-929F8FF7806D}" type="presParOf" srcId="{F571B4AF-084A-42DC-8916-C08FABF39314}" destId="{10DAD555-BACA-4E38-905D-CBFA64B773C6}" srcOrd="1" destOrd="0" presId="urn:microsoft.com/office/officeart/2005/8/layout/vList6"/>
    <dgm:cxn modelId="{F2F1C111-E926-4043-91BA-776F7312BB1F}" type="presParOf" srcId="{32E93039-637F-40E2-921B-202AE865FAC4}" destId="{094729C5-9738-435D-ADC9-C594776FF2F4}" srcOrd="1" destOrd="0" presId="urn:microsoft.com/office/officeart/2005/8/layout/vList6"/>
    <dgm:cxn modelId="{23215FF8-F233-464B-926E-10445970BCEA}" type="presParOf" srcId="{32E93039-637F-40E2-921B-202AE865FAC4}" destId="{286F88E4-751E-4750-91C6-D6957EB9A06F}" srcOrd="2" destOrd="0" presId="urn:microsoft.com/office/officeart/2005/8/layout/vList6"/>
    <dgm:cxn modelId="{505C4B10-8F0F-4D9A-9D1B-F50420088C2F}" type="presParOf" srcId="{286F88E4-751E-4750-91C6-D6957EB9A06F}" destId="{388A3E52-DDE3-4B69-8A98-C85BEDDEE5BA}" srcOrd="0" destOrd="0" presId="urn:microsoft.com/office/officeart/2005/8/layout/vList6"/>
    <dgm:cxn modelId="{D9F08A97-954D-4602-9D8A-38066EB25776}" type="presParOf" srcId="{286F88E4-751E-4750-91C6-D6957EB9A06F}" destId="{C48FA6BB-3A41-480C-AC80-19DA4FF75C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223326" y="500"/>
          <a:ext cx="885799" cy="88579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3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048" y="130222"/>
        <a:ext cx="626355" cy="626355"/>
      </dsp:txXfrm>
    </dsp:sp>
    <dsp:sp modelId="{587123AF-2278-41AC-A5BE-CEBB69807704}">
      <dsp:nvSpPr>
        <dsp:cNvPr id="0" name=""/>
        <dsp:cNvSpPr/>
      </dsp:nvSpPr>
      <dsp:spPr>
        <a:xfrm>
          <a:off x="1181053" y="186518"/>
          <a:ext cx="513763" cy="513763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249152" y="382981"/>
        <a:ext cx="377565" cy="120837"/>
      </dsp:txXfrm>
    </dsp:sp>
    <dsp:sp modelId="{8CBD4EC4-4AA6-4D5D-997A-483867D7547C}">
      <dsp:nvSpPr>
        <dsp:cNvPr id="0" name=""/>
        <dsp:cNvSpPr/>
      </dsp:nvSpPr>
      <dsp:spPr>
        <a:xfrm>
          <a:off x="1766744" y="500"/>
          <a:ext cx="885799" cy="88579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sz="3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6466" y="130222"/>
        <a:ext cx="626355" cy="626355"/>
      </dsp:txXfrm>
    </dsp:sp>
    <dsp:sp modelId="{F5EA31E6-E9A6-47D7-9809-7F99A5D908D6}">
      <dsp:nvSpPr>
        <dsp:cNvPr id="0" name=""/>
        <dsp:cNvSpPr/>
      </dsp:nvSpPr>
      <dsp:spPr>
        <a:xfrm>
          <a:off x="2724470" y="186518"/>
          <a:ext cx="513763" cy="513763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92569" y="292353"/>
        <a:ext cx="377565" cy="302093"/>
      </dsp:txXfrm>
    </dsp:sp>
    <dsp:sp modelId="{0F614DD2-3296-4E18-A785-9588C540D534}">
      <dsp:nvSpPr>
        <dsp:cNvPr id="0" name=""/>
        <dsp:cNvSpPr/>
      </dsp:nvSpPr>
      <dsp:spPr>
        <a:xfrm>
          <a:off x="3310161" y="500"/>
          <a:ext cx="885799" cy="88579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ক্ত</a:t>
          </a:r>
          <a:endParaRPr lang="en-US" sz="3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9883" y="130222"/>
        <a:ext cx="626355" cy="626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0" y="25131"/>
          <a:ext cx="829283" cy="82928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446" y="146577"/>
        <a:ext cx="586391" cy="586391"/>
      </dsp:txXfrm>
    </dsp:sp>
    <dsp:sp modelId="{587123AF-2278-41AC-A5BE-CEBB69807704}">
      <dsp:nvSpPr>
        <dsp:cNvPr id="0" name=""/>
        <dsp:cNvSpPr/>
      </dsp:nvSpPr>
      <dsp:spPr>
        <a:xfrm>
          <a:off x="897246" y="199280"/>
          <a:ext cx="480984" cy="480984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1000" y="383208"/>
        <a:ext cx="353476" cy="113128"/>
      </dsp:txXfrm>
    </dsp:sp>
    <dsp:sp modelId="{8CBD4EC4-4AA6-4D5D-997A-483867D7547C}">
      <dsp:nvSpPr>
        <dsp:cNvPr id="0" name=""/>
        <dsp:cNvSpPr/>
      </dsp:nvSpPr>
      <dsp:spPr>
        <a:xfrm>
          <a:off x="1445568" y="25131"/>
          <a:ext cx="829283" cy="82928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7014" y="146577"/>
        <a:ext cx="586391" cy="586391"/>
      </dsp:txXfrm>
    </dsp:sp>
    <dsp:sp modelId="{F5EA31E6-E9A6-47D7-9809-7F99A5D908D6}">
      <dsp:nvSpPr>
        <dsp:cNvPr id="0" name=""/>
        <dsp:cNvSpPr/>
      </dsp:nvSpPr>
      <dsp:spPr>
        <a:xfrm>
          <a:off x="2342189" y="199280"/>
          <a:ext cx="480984" cy="480984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05943" y="298363"/>
        <a:ext cx="353476" cy="282818"/>
      </dsp:txXfrm>
    </dsp:sp>
    <dsp:sp modelId="{0F614DD2-3296-4E18-A785-9588C540D534}">
      <dsp:nvSpPr>
        <dsp:cNvPr id="0" name=""/>
        <dsp:cNvSpPr/>
      </dsp:nvSpPr>
      <dsp:spPr>
        <a:xfrm>
          <a:off x="2890511" y="25131"/>
          <a:ext cx="829283" cy="8292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দ্ধ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1957" y="146577"/>
        <a:ext cx="586391" cy="586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267185" y="514"/>
          <a:ext cx="841809" cy="84180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465" y="123794"/>
        <a:ext cx="595249" cy="595249"/>
      </dsp:txXfrm>
    </dsp:sp>
    <dsp:sp modelId="{587123AF-2278-41AC-A5BE-CEBB69807704}">
      <dsp:nvSpPr>
        <dsp:cNvPr id="0" name=""/>
        <dsp:cNvSpPr/>
      </dsp:nvSpPr>
      <dsp:spPr>
        <a:xfrm>
          <a:off x="1238462" y="177294"/>
          <a:ext cx="488249" cy="488249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303179" y="364000"/>
        <a:ext cx="358815" cy="114837"/>
      </dsp:txXfrm>
    </dsp:sp>
    <dsp:sp modelId="{8CBD4EC4-4AA6-4D5D-997A-483867D7547C}">
      <dsp:nvSpPr>
        <dsp:cNvPr id="0" name=""/>
        <dsp:cNvSpPr/>
      </dsp:nvSpPr>
      <dsp:spPr>
        <a:xfrm>
          <a:off x="1795066" y="514"/>
          <a:ext cx="841809" cy="84180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8346" y="123794"/>
        <a:ext cx="595249" cy="595249"/>
      </dsp:txXfrm>
    </dsp:sp>
    <dsp:sp modelId="{F5EA31E6-E9A6-47D7-9809-7F99A5D908D6}">
      <dsp:nvSpPr>
        <dsp:cNvPr id="0" name=""/>
        <dsp:cNvSpPr/>
      </dsp:nvSpPr>
      <dsp:spPr>
        <a:xfrm>
          <a:off x="2705230" y="177294"/>
          <a:ext cx="488249" cy="488249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769947" y="277873"/>
        <a:ext cx="358815" cy="287091"/>
      </dsp:txXfrm>
    </dsp:sp>
    <dsp:sp modelId="{0F614DD2-3296-4E18-A785-9588C540D534}">
      <dsp:nvSpPr>
        <dsp:cNvPr id="0" name=""/>
        <dsp:cNvSpPr/>
      </dsp:nvSpPr>
      <dsp:spPr>
        <a:xfrm>
          <a:off x="3261834" y="514"/>
          <a:ext cx="841809" cy="84180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5114" y="123794"/>
        <a:ext cx="595249" cy="595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167477" y="35"/>
          <a:ext cx="868678" cy="86867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692" y="127250"/>
        <a:ext cx="614248" cy="614248"/>
      </dsp:txXfrm>
    </dsp:sp>
    <dsp:sp modelId="{587123AF-2278-41AC-A5BE-CEBB69807704}">
      <dsp:nvSpPr>
        <dsp:cNvPr id="0" name=""/>
        <dsp:cNvSpPr/>
      </dsp:nvSpPr>
      <dsp:spPr>
        <a:xfrm>
          <a:off x="1106693" y="182458"/>
          <a:ext cx="503833" cy="503833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73476" y="375124"/>
        <a:ext cx="370267" cy="118501"/>
      </dsp:txXfrm>
    </dsp:sp>
    <dsp:sp modelId="{8CBD4EC4-4AA6-4D5D-997A-483867D7547C}">
      <dsp:nvSpPr>
        <dsp:cNvPr id="0" name=""/>
        <dsp:cNvSpPr/>
      </dsp:nvSpPr>
      <dsp:spPr>
        <a:xfrm>
          <a:off x="1681063" y="35"/>
          <a:ext cx="868678" cy="86867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8278" y="127250"/>
        <a:ext cx="614248" cy="614248"/>
      </dsp:txXfrm>
    </dsp:sp>
    <dsp:sp modelId="{F5EA31E6-E9A6-47D7-9809-7F99A5D908D6}">
      <dsp:nvSpPr>
        <dsp:cNvPr id="0" name=""/>
        <dsp:cNvSpPr/>
      </dsp:nvSpPr>
      <dsp:spPr>
        <a:xfrm>
          <a:off x="2620278" y="182458"/>
          <a:ext cx="503833" cy="503833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687061" y="286248"/>
        <a:ext cx="370267" cy="296253"/>
      </dsp:txXfrm>
    </dsp:sp>
    <dsp:sp modelId="{0F614DD2-3296-4E18-A785-9588C540D534}">
      <dsp:nvSpPr>
        <dsp:cNvPr id="0" name=""/>
        <dsp:cNvSpPr/>
      </dsp:nvSpPr>
      <dsp:spPr>
        <a:xfrm>
          <a:off x="3194648" y="35"/>
          <a:ext cx="868678" cy="86867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863" y="127250"/>
        <a:ext cx="614248" cy="614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638" y="22910"/>
          <a:ext cx="845960" cy="84596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526" y="146798"/>
        <a:ext cx="598184" cy="598184"/>
      </dsp:txXfrm>
    </dsp:sp>
    <dsp:sp modelId="{587123AF-2278-41AC-A5BE-CEBB69807704}">
      <dsp:nvSpPr>
        <dsp:cNvPr id="0" name=""/>
        <dsp:cNvSpPr/>
      </dsp:nvSpPr>
      <dsp:spPr>
        <a:xfrm>
          <a:off x="915290" y="200562"/>
          <a:ext cx="490657" cy="490657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80327" y="388189"/>
        <a:ext cx="360583" cy="115403"/>
      </dsp:txXfrm>
    </dsp:sp>
    <dsp:sp modelId="{8CBD4EC4-4AA6-4D5D-997A-483867D7547C}">
      <dsp:nvSpPr>
        <dsp:cNvPr id="0" name=""/>
        <dsp:cNvSpPr/>
      </dsp:nvSpPr>
      <dsp:spPr>
        <a:xfrm>
          <a:off x="1474639" y="22910"/>
          <a:ext cx="845960" cy="84596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8527" y="146798"/>
        <a:ext cx="598184" cy="598184"/>
      </dsp:txXfrm>
    </dsp:sp>
    <dsp:sp modelId="{F5EA31E6-E9A6-47D7-9809-7F99A5D908D6}">
      <dsp:nvSpPr>
        <dsp:cNvPr id="0" name=""/>
        <dsp:cNvSpPr/>
      </dsp:nvSpPr>
      <dsp:spPr>
        <a:xfrm>
          <a:off x="2389292" y="200562"/>
          <a:ext cx="490657" cy="490657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54329" y="301637"/>
        <a:ext cx="360583" cy="288507"/>
      </dsp:txXfrm>
    </dsp:sp>
    <dsp:sp modelId="{0F614DD2-3296-4E18-A785-9588C540D534}">
      <dsp:nvSpPr>
        <dsp:cNvPr id="0" name=""/>
        <dsp:cNvSpPr/>
      </dsp:nvSpPr>
      <dsp:spPr>
        <a:xfrm>
          <a:off x="2948641" y="22910"/>
          <a:ext cx="845960" cy="84596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ত্ম 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72529" y="146798"/>
        <a:ext cx="598184" cy="598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640" y="19180"/>
          <a:ext cx="848743" cy="84874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936" y="143476"/>
        <a:ext cx="600151" cy="600151"/>
      </dsp:txXfrm>
    </dsp:sp>
    <dsp:sp modelId="{587123AF-2278-41AC-A5BE-CEBB69807704}">
      <dsp:nvSpPr>
        <dsp:cNvPr id="0" name=""/>
        <dsp:cNvSpPr/>
      </dsp:nvSpPr>
      <dsp:spPr>
        <a:xfrm>
          <a:off x="918301" y="197416"/>
          <a:ext cx="492271" cy="492271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83552" y="385660"/>
        <a:ext cx="361769" cy="115783"/>
      </dsp:txXfrm>
    </dsp:sp>
    <dsp:sp modelId="{8CBD4EC4-4AA6-4D5D-997A-483867D7547C}">
      <dsp:nvSpPr>
        <dsp:cNvPr id="0" name=""/>
        <dsp:cNvSpPr/>
      </dsp:nvSpPr>
      <dsp:spPr>
        <a:xfrm>
          <a:off x="1479490" y="19180"/>
          <a:ext cx="848743" cy="84874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786" y="143476"/>
        <a:ext cx="600151" cy="600151"/>
      </dsp:txXfrm>
    </dsp:sp>
    <dsp:sp modelId="{F5EA31E6-E9A6-47D7-9809-7F99A5D908D6}">
      <dsp:nvSpPr>
        <dsp:cNvPr id="0" name=""/>
        <dsp:cNvSpPr/>
      </dsp:nvSpPr>
      <dsp:spPr>
        <a:xfrm>
          <a:off x="2397152" y="197416"/>
          <a:ext cx="492271" cy="492271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62403" y="298824"/>
        <a:ext cx="361769" cy="289455"/>
      </dsp:txXfrm>
    </dsp:sp>
    <dsp:sp modelId="{0F614DD2-3296-4E18-A785-9588C540D534}">
      <dsp:nvSpPr>
        <dsp:cNvPr id="0" name=""/>
        <dsp:cNvSpPr/>
      </dsp:nvSpPr>
      <dsp:spPr>
        <a:xfrm>
          <a:off x="2958341" y="19180"/>
          <a:ext cx="848743" cy="84874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  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2637" y="143476"/>
        <a:ext cx="600151" cy="600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167477" y="35"/>
          <a:ext cx="868678" cy="86867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692" y="127250"/>
        <a:ext cx="614248" cy="614248"/>
      </dsp:txXfrm>
    </dsp:sp>
    <dsp:sp modelId="{587123AF-2278-41AC-A5BE-CEBB69807704}">
      <dsp:nvSpPr>
        <dsp:cNvPr id="0" name=""/>
        <dsp:cNvSpPr/>
      </dsp:nvSpPr>
      <dsp:spPr>
        <a:xfrm>
          <a:off x="1106693" y="182458"/>
          <a:ext cx="503833" cy="503833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73476" y="375124"/>
        <a:ext cx="370267" cy="118501"/>
      </dsp:txXfrm>
    </dsp:sp>
    <dsp:sp modelId="{8CBD4EC4-4AA6-4D5D-997A-483867D7547C}">
      <dsp:nvSpPr>
        <dsp:cNvPr id="0" name=""/>
        <dsp:cNvSpPr/>
      </dsp:nvSpPr>
      <dsp:spPr>
        <a:xfrm>
          <a:off x="1681063" y="35"/>
          <a:ext cx="868678" cy="86867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8278" y="127250"/>
        <a:ext cx="614248" cy="614248"/>
      </dsp:txXfrm>
    </dsp:sp>
    <dsp:sp modelId="{F5EA31E6-E9A6-47D7-9809-7F99A5D908D6}">
      <dsp:nvSpPr>
        <dsp:cNvPr id="0" name=""/>
        <dsp:cNvSpPr/>
      </dsp:nvSpPr>
      <dsp:spPr>
        <a:xfrm>
          <a:off x="2620278" y="182458"/>
          <a:ext cx="503833" cy="503833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687061" y="286248"/>
        <a:ext cx="370267" cy="296253"/>
      </dsp:txXfrm>
    </dsp:sp>
    <dsp:sp modelId="{0F614DD2-3296-4E18-A785-9588C540D534}">
      <dsp:nvSpPr>
        <dsp:cNvPr id="0" name=""/>
        <dsp:cNvSpPr/>
      </dsp:nvSpPr>
      <dsp:spPr>
        <a:xfrm>
          <a:off x="3194648" y="35"/>
          <a:ext cx="868678" cy="86867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ম্ব</a:t>
          </a:r>
          <a:r>
            <a:rPr lang="bn-IN" sz="3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863" y="127250"/>
        <a:ext cx="614248" cy="614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42A6-DC07-4A3E-A50A-CB0770234CF0}">
      <dsp:nvSpPr>
        <dsp:cNvPr id="0" name=""/>
        <dsp:cNvSpPr/>
      </dsp:nvSpPr>
      <dsp:spPr>
        <a:xfrm>
          <a:off x="640" y="19180"/>
          <a:ext cx="848743" cy="84874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936" y="143476"/>
        <a:ext cx="600151" cy="600151"/>
      </dsp:txXfrm>
    </dsp:sp>
    <dsp:sp modelId="{587123AF-2278-41AC-A5BE-CEBB69807704}">
      <dsp:nvSpPr>
        <dsp:cNvPr id="0" name=""/>
        <dsp:cNvSpPr/>
      </dsp:nvSpPr>
      <dsp:spPr>
        <a:xfrm>
          <a:off x="918301" y="197416"/>
          <a:ext cx="492271" cy="492271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83552" y="385660"/>
        <a:ext cx="361769" cy="115783"/>
      </dsp:txXfrm>
    </dsp:sp>
    <dsp:sp modelId="{8CBD4EC4-4AA6-4D5D-997A-483867D7547C}">
      <dsp:nvSpPr>
        <dsp:cNvPr id="0" name=""/>
        <dsp:cNvSpPr/>
      </dsp:nvSpPr>
      <dsp:spPr>
        <a:xfrm>
          <a:off x="1479490" y="19180"/>
          <a:ext cx="848743" cy="84874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786" y="143476"/>
        <a:ext cx="600151" cy="600151"/>
      </dsp:txXfrm>
    </dsp:sp>
    <dsp:sp modelId="{F5EA31E6-E9A6-47D7-9809-7F99A5D908D6}">
      <dsp:nvSpPr>
        <dsp:cNvPr id="0" name=""/>
        <dsp:cNvSpPr/>
      </dsp:nvSpPr>
      <dsp:spPr>
        <a:xfrm>
          <a:off x="2397152" y="197416"/>
          <a:ext cx="492271" cy="492271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62403" y="298824"/>
        <a:ext cx="361769" cy="289455"/>
      </dsp:txXfrm>
    </dsp:sp>
    <dsp:sp modelId="{0F614DD2-3296-4E18-A785-9588C540D534}">
      <dsp:nvSpPr>
        <dsp:cNvPr id="0" name=""/>
        <dsp:cNvSpPr/>
      </dsp:nvSpPr>
      <dsp:spPr>
        <a:xfrm>
          <a:off x="2958341" y="19180"/>
          <a:ext cx="848743" cy="84874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ম্প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2637" y="143476"/>
        <a:ext cx="600151" cy="600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A94E-A3F1-4885-9209-93019378DFEA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C664-D358-48FE-9E5D-2311B614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696F-C379-4752-9A18-22F4EE2AFAD3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0812" y="5396487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1" y="1050878"/>
            <a:ext cx="8096250" cy="38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5750" y="2932076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আত্মদানকারীদের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নেবো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606" y="5553626"/>
            <a:ext cx="674910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বিষয়বস্তু সম্পর্কে আলোচনা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00" r="19166"/>
          <a:stretch/>
        </p:blipFill>
        <p:spPr>
          <a:xfrm>
            <a:off x="2943224" y="1799533"/>
            <a:ext cx="3540456" cy="350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28606" y="915412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পাঠ্যবইয়ের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৪৪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</a:t>
            </a:r>
          </a:p>
        </p:txBody>
      </p:sp>
    </p:spTree>
    <p:extLst>
      <p:ext uri="{BB962C8B-B14F-4D97-AF65-F5344CB8AC3E}">
        <p14:creationId xmlns:p14="http://schemas.microsoft.com/office/powerpoint/2010/main" val="41440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3" y="5186149"/>
            <a:ext cx="5431809" cy="13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9"/>
          <a:stretch/>
        </p:blipFill>
        <p:spPr>
          <a:xfrm>
            <a:off x="2158834" y="887102"/>
            <a:ext cx="4981676" cy="39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1376" y="54567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পড়ি ও যুক্তবর্ণ আলাদা করে পড়ি।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ardrop 28"/>
          <p:cNvSpPr/>
          <p:nvPr/>
        </p:nvSpPr>
        <p:spPr>
          <a:xfrm rot="2437719">
            <a:off x="1728796" y="2987875"/>
            <a:ext cx="1523330" cy="1465072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16426294">
            <a:off x="5256644" y="4365367"/>
            <a:ext cx="1481826" cy="1496798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21349262">
            <a:off x="2380041" y="4378267"/>
            <a:ext cx="1510204" cy="1495779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18836378">
            <a:off x="3864149" y="4947294"/>
            <a:ext cx="1451514" cy="1499582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5086596">
            <a:off x="2385215" y="1522426"/>
            <a:ext cx="1514928" cy="1536874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 rot="7806999">
            <a:off x="3854207" y="955484"/>
            <a:ext cx="1415239" cy="1462451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13433232">
            <a:off x="5864785" y="2982260"/>
            <a:ext cx="1495891" cy="1476303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10525341">
            <a:off x="5254567" y="1520213"/>
            <a:ext cx="1481790" cy="1480473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2749741">
            <a:off x="2311178" y="2125008"/>
            <a:ext cx="1751957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8899616">
            <a:off x="5072251" y="2010085"/>
            <a:ext cx="1770802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rot="5400000">
            <a:off x="3863391" y="5181898"/>
            <a:ext cx="1558564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ম্পু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 rot="3154592">
            <a:off x="5103743" y="4780002"/>
            <a:ext cx="1685118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96788" y="3488498"/>
            <a:ext cx="1812697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দানকারী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3600105" y="1489537"/>
            <a:ext cx="1914456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68050" y="3430071"/>
            <a:ext cx="1629037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 rot="18769922">
            <a:off x="2175180" y="4835587"/>
            <a:ext cx="2129051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82604" y="2632653"/>
            <a:ext cx="2150807" cy="2092022"/>
          </a:xfrm>
          <a:prstGeom prst="ellipse">
            <a:avLst/>
          </a:prstGeom>
          <a:solidFill>
            <a:srgbClr val="EB52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82667" y="3105079"/>
            <a:ext cx="589244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43568" y="3105301"/>
            <a:ext cx="570648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84413" y="3634209"/>
            <a:ext cx="594934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48559" y="3628646"/>
            <a:ext cx="578766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65790" y="2592336"/>
            <a:ext cx="582452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9248" y="3091443"/>
            <a:ext cx="592344" cy="548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69093" y="3634814"/>
            <a:ext cx="587594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79756" y="4148728"/>
            <a:ext cx="582452" cy="524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227" y="846161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শব্দকার্ডে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9604" y="2908061"/>
            <a:ext cx="854047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2234" y="4012857"/>
            <a:ext cx="858540" cy="799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2737" y="4012857"/>
            <a:ext cx="827094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7047" y="2908061"/>
            <a:ext cx="862294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4553" y="4047804"/>
            <a:ext cx="851655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4791" y="4047804"/>
            <a:ext cx="838860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2737" y="2908061"/>
            <a:ext cx="844203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2005" y="2908061"/>
            <a:ext cx="844203" cy="76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6929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934" y="518616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0971640"/>
              </p:ext>
            </p:extLst>
          </p:nvPr>
        </p:nvGraphicFramePr>
        <p:xfrm>
          <a:off x="0" y="2442950"/>
          <a:ext cx="4419288" cy="88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0075493"/>
              </p:ext>
            </p:extLst>
          </p:nvPr>
        </p:nvGraphicFramePr>
        <p:xfrm>
          <a:off x="4981340" y="2485499"/>
          <a:ext cx="3720420" cy="87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497528"/>
              </p:ext>
            </p:extLst>
          </p:nvPr>
        </p:nvGraphicFramePr>
        <p:xfrm>
          <a:off x="0" y="3495434"/>
          <a:ext cx="4431942" cy="8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1697211"/>
              </p:ext>
            </p:extLst>
          </p:nvPr>
        </p:nvGraphicFramePr>
        <p:xfrm>
          <a:off x="109182" y="4558353"/>
          <a:ext cx="4230805" cy="8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77372007"/>
              </p:ext>
            </p:extLst>
          </p:nvPr>
        </p:nvGraphicFramePr>
        <p:xfrm>
          <a:off x="4967786" y="3509081"/>
          <a:ext cx="3795240" cy="89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14382686"/>
              </p:ext>
            </p:extLst>
          </p:nvPr>
        </p:nvGraphicFramePr>
        <p:xfrm>
          <a:off x="4995081" y="4558353"/>
          <a:ext cx="3807725" cy="88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462724" y="1473958"/>
            <a:ext cx="13648" cy="466753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44611" y="1869743"/>
            <a:ext cx="13648" cy="466753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26498" y="2190465"/>
            <a:ext cx="13648" cy="466753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45434673"/>
              </p:ext>
            </p:extLst>
          </p:nvPr>
        </p:nvGraphicFramePr>
        <p:xfrm>
          <a:off x="109183" y="5570641"/>
          <a:ext cx="4230805" cy="8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61756678"/>
              </p:ext>
            </p:extLst>
          </p:nvPr>
        </p:nvGraphicFramePr>
        <p:xfrm>
          <a:off x="4995080" y="5650174"/>
          <a:ext cx="3807725" cy="88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5398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50057" y="0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অর্থ জানি ও বাক্য লিখি।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76162322"/>
              </p:ext>
            </p:extLst>
          </p:nvPr>
        </p:nvGraphicFramePr>
        <p:xfrm>
          <a:off x="218364" y="1091820"/>
          <a:ext cx="8761863" cy="541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780431" y="740190"/>
            <a:ext cx="5390864" cy="325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9487" y="3599396"/>
            <a:ext cx="5390865" cy="325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289347"/>
            <a:ext cx="2934268" cy="174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" y="3971498"/>
            <a:ext cx="2929688" cy="17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245" y="4606120"/>
            <a:ext cx="3681618" cy="1630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পাঁচটি বাক্যে খাতায় লিখ।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8120" y="162061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3662" y="4606120"/>
            <a:ext cx="3746313" cy="1630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 সম্পর্কে ৫টি বাক্য লিখ।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47064" y="1371600"/>
            <a:ext cx="0" cy="5336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15961" y="871746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6266" y="871744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619005"/>
            <a:ext cx="4203514" cy="2779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86" y="1608723"/>
            <a:ext cx="4170245" cy="28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247" y="3769399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6889" y="3769400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881126"/>
            <a:ext cx="864886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6298" y="3769401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9512" y="3769401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6661" y="410983"/>
            <a:ext cx="2129051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084" y="4601912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2726" y="4601913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82135" y="4601914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5349" y="4601914"/>
            <a:ext cx="2129051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399" y="1995514"/>
            <a:ext cx="7349617" cy="524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  আ  দ্ধ   ব 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 =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3157716"/>
            <a:ext cx="7349616" cy="524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   আ   ন   কা   ত্ম   রী  =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591" y="545911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এলোমেলো বর্ণ সাজিয়ে শব্দ গঠন করি।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9" y="4396721"/>
            <a:ext cx="7349617" cy="524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   দ্ধ    মু     যু  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399" y="5539778"/>
            <a:ext cx="7349617" cy="524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     ন    স্বা     তা 	      =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76432" y="1044706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14306" y="2313279"/>
            <a:ext cx="5029694" cy="2861060"/>
          </a:xfrm>
          <a:custGeom>
            <a:avLst/>
            <a:gdLst>
              <a:gd name="connsiteX0" fmla="*/ 95534 w 2797791"/>
              <a:gd name="connsiteY0" fmla="*/ 1473958 h 2251880"/>
              <a:gd name="connsiteX1" fmla="*/ 68239 w 2797791"/>
              <a:gd name="connsiteY1" fmla="*/ 1364776 h 2251880"/>
              <a:gd name="connsiteX2" fmla="*/ 40943 w 2797791"/>
              <a:gd name="connsiteY2" fmla="*/ 1323833 h 2251880"/>
              <a:gd name="connsiteX3" fmla="*/ 13648 w 2797791"/>
              <a:gd name="connsiteY3" fmla="*/ 1228298 h 2251880"/>
              <a:gd name="connsiteX4" fmla="*/ 0 w 2797791"/>
              <a:gd name="connsiteY4" fmla="*/ 1187355 h 2251880"/>
              <a:gd name="connsiteX5" fmla="*/ 13648 w 2797791"/>
              <a:gd name="connsiteY5" fmla="*/ 887104 h 2251880"/>
              <a:gd name="connsiteX6" fmla="*/ 27296 w 2797791"/>
              <a:gd name="connsiteY6" fmla="*/ 818865 h 2251880"/>
              <a:gd name="connsiteX7" fmla="*/ 81887 w 2797791"/>
              <a:gd name="connsiteY7" fmla="*/ 723331 h 2251880"/>
              <a:gd name="connsiteX8" fmla="*/ 95534 w 2797791"/>
              <a:gd name="connsiteY8" fmla="*/ 682388 h 2251880"/>
              <a:gd name="connsiteX9" fmla="*/ 122830 w 2797791"/>
              <a:gd name="connsiteY9" fmla="*/ 641444 h 2251880"/>
              <a:gd name="connsiteX10" fmla="*/ 177421 w 2797791"/>
              <a:gd name="connsiteY10" fmla="*/ 559558 h 2251880"/>
              <a:gd name="connsiteX11" fmla="*/ 204717 w 2797791"/>
              <a:gd name="connsiteY11" fmla="*/ 518615 h 2251880"/>
              <a:gd name="connsiteX12" fmla="*/ 232012 w 2797791"/>
              <a:gd name="connsiteY12" fmla="*/ 464024 h 2251880"/>
              <a:gd name="connsiteX13" fmla="*/ 272955 w 2797791"/>
              <a:gd name="connsiteY13" fmla="*/ 436728 h 2251880"/>
              <a:gd name="connsiteX14" fmla="*/ 286603 w 2797791"/>
              <a:gd name="connsiteY14" fmla="*/ 395785 h 2251880"/>
              <a:gd name="connsiteX15" fmla="*/ 354842 w 2797791"/>
              <a:gd name="connsiteY15" fmla="*/ 354841 h 2251880"/>
              <a:gd name="connsiteX16" fmla="*/ 395785 w 2797791"/>
              <a:gd name="connsiteY16" fmla="*/ 327546 h 2251880"/>
              <a:gd name="connsiteX17" fmla="*/ 491319 w 2797791"/>
              <a:gd name="connsiteY17" fmla="*/ 232012 h 2251880"/>
              <a:gd name="connsiteX18" fmla="*/ 532263 w 2797791"/>
              <a:gd name="connsiteY18" fmla="*/ 191068 h 2251880"/>
              <a:gd name="connsiteX19" fmla="*/ 600502 w 2797791"/>
              <a:gd name="connsiteY19" fmla="*/ 204716 h 2251880"/>
              <a:gd name="connsiteX20" fmla="*/ 614149 w 2797791"/>
              <a:gd name="connsiteY20" fmla="*/ 245659 h 2251880"/>
              <a:gd name="connsiteX21" fmla="*/ 627797 w 2797791"/>
              <a:gd name="connsiteY21" fmla="*/ 354841 h 2251880"/>
              <a:gd name="connsiteX22" fmla="*/ 709684 w 2797791"/>
              <a:gd name="connsiteY22" fmla="*/ 341194 h 2251880"/>
              <a:gd name="connsiteX23" fmla="*/ 750627 w 2797791"/>
              <a:gd name="connsiteY23" fmla="*/ 313898 h 2251880"/>
              <a:gd name="connsiteX24" fmla="*/ 805218 w 2797791"/>
              <a:gd name="connsiteY24" fmla="*/ 300250 h 2251880"/>
              <a:gd name="connsiteX25" fmla="*/ 900752 w 2797791"/>
              <a:gd name="connsiteY25" fmla="*/ 218364 h 2251880"/>
              <a:gd name="connsiteX26" fmla="*/ 968991 w 2797791"/>
              <a:gd name="connsiteY26" fmla="*/ 150125 h 2251880"/>
              <a:gd name="connsiteX27" fmla="*/ 996287 w 2797791"/>
              <a:gd name="connsiteY27" fmla="*/ 191068 h 2251880"/>
              <a:gd name="connsiteX28" fmla="*/ 1023582 w 2797791"/>
              <a:gd name="connsiteY28" fmla="*/ 272955 h 2251880"/>
              <a:gd name="connsiteX29" fmla="*/ 1078173 w 2797791"/>
              <a:gd name="connsiteY29" fmla="*/ 259307 h 2251880"/>
              <a:gd name="connsiteX30" fmla="*/ 1187355 w 2797791"/>
              <a:gd name="connsiteY30" fmla="*/ 218364 h 2251880"/>
              <a:gd name="connsiteX31" fmla="*/ 1241946 w 2797791"/>
              <a:gd name="connsiteY31" fmla="*/ 191068 h 2251880"/>
              <a:gd name="connsiteX32" fmla="*/ 1310185 w 2797791"/>
              <a:gd name="connsiteY32" fmla="*/ 177421 h 2251880"/>
              <a:gd name="connsiteX33" fmla="*/ 1446663 w 2797791"/>
              <a:gd name="connsiteY33" fmla="*/ 122830 h 2251880"/>
              <a:gd name="connsiteX34" fmla="*/ 1487606 w 2797791"/>
              <a:gd name="connsiteY34" fmla="*/ 109182 h 2251880"/>
              <a:gd name="connsiteX35" fmla="*/ 1569493 w 2797791"/>
              <a:gd name="connsiteY35" fmla="*/ 95534 h 2251880"/>
              <a:gd name="connsiteX36" fmla="*/ 1651379 w 2797791"/>
              <a:gd name="connsiteY36" fmla="*/ 68239 h 2251880"/>
              <a:gd name="connsiteX37" fmla="*/ 1665027 w 2797791"/>
              <a:gd name="connsiteY37" fmla="*/ 109182 h 2251880"/>
              <a:gd name="connsiteX38" fmla="*/ 1692322 w 2797791"/>
              <a:gd name="connsiteY38" fmla="*/ 232012 h 2251880"/>
              <a:gd name="connsiteX39" fmla="*/ 1746914 w 2797791"/>
              <a:gd name="connsiteY39" fmla="*/ 204716 h 2251880"/>
              <a:gd name="connsiteX40" fmla="*/ 1828800 w 2797791"/>
              <a:gd name="connsiteY40" fmla="*/ 122830 h 2251880"/>
              <a:gd name="connsiteX41" fmla="*/ 1842448 w 2797791"/>
              <a:gd name="connsiteY41" fmla="*/ 81886 h 2251880"/>
              <a:gd name="connsiteX42" fmla="*/ 1924334 w 2797791"/>
              <a:gd name="connsiteY42" fmla="*/ 0 h 2251880"/>
              <a:gd name="connsiteX43" fmla="*/ 1965278 w 2797791"/>
              <a:gd name="connsiteY43" fmla="*/ 27295 h 2251880"/>
              <a:gd name="connsiteX44" fmla="*/ 1978925 w 2797791"/>
              <a:gd name="connsiteY44" fmla="*/ 68239 h 2251880"/>
              <a:gd name="connsiteX45" fmla="*/ 1992573 w 2797791"/>
              <a:gd name="connsiteY45" fmla="*/ 272955 h 2251880"/>
              <a:gd name="connsiteX46" fmla="*/ 2101755 w 2797791"/>
              <a:gd name="connsiteY46" fmla="*/ 245659 h 2251880"/>
              <a:gd name="connsiteX47" fmla="*/ 2183642 w 2797791"/>
              <a:gd name="connsiteY47" fmla="*/ 232012 h 2251880"/>
              <a:gd name="connsiteX48" fmla="*/ 2374711 w 2797791"/>
              <a:gd name="connsiteY48" fmla="*/ 218364 h 2251880"/>
              <a:gd name="connsiteX49" fmla="*/ 2456597 w 2797791"/>
              <a:gd name="connsiteY49" fmla="*/ 191068 h 2251880"/>
              <a:gd name="connsiteX50" fmla="*/ 2552131 w 2797791"/>
              <a:gd name="connsiteY50" fmla="*/ 150125 h 2251880"/>
              <a:gd name="connsiteX51" fmla="*/ 2661314 w 2797791"/>
              <a:gd name="connsiteY51" fmla="*/ 95534 h 2251880"/>
              <a:gd name="connsiteX52" fmla="*/ 2702257 w 2797791"/>
              <a:gd name="connsiteY52" fmla="*/ 68239 h 2251880"/>
              <a:gd name="connsiteX53" fmla="*/ 2797791 w 2797791"/>
              <a:gd name="connsiteY53" fmla="*/ 13647 h 2251880"/>
              <a:gd name="connsiteX54" fmla="*/ 2770496 w 2797791"/>
              <a:gd name="connsiteY54" fmla="*/ 204716 h 2251880"/>
              <a:gd name="connsiteX55" fmla="*/ 2743200 w 2797791"/>
              <a:gd name="connsiteY55" fmla="*/ 286603 h 2251880"/>
              <a:gd name="connsiteX56" fmla="*/ 2715905 w 2797791"/>
              <a:gd name="connsiteY56" fmla="*/ 327546 h 2251880"/>
              <a:gd name="connsiteX57" fmla="*/ 2661314 w 2797791"/>
              <a:gd name="connsiteY57" fmla="*/ 464024 h 2251880"/>
              <a:gd name="connsiteX58" fmla="*/ 2620370 w 2797791"/>
              <a:gd name="connsiteY58" fmla="*/ 504967 h 2251880"/>
              <a:gd name="connsiteX59" fmla="*/ 2579427 w 2797791"/>
              <a:gd name="connsiteY59" fmla="*/ 559558 h 2251880"/>
              <a:gd name="connsiteX60" fmla="*/ 2538484 w 2797791"/>
              <a:gd name="connsiteY60" fmla="*/ 641444 h 2251880"/>
              <a:gd name="connsiteX61" fmla="*/ 2511188 w 2797791"/>
              <a:gd name="connsiteY61" fmla="*/ 723331 h 2251880"/>
              <a:gd name="connsiteX62" fmla="*/ 2388358 w 2797791"/>
              <a:gd name="connsiteY62" fmla="*/ 859809 h 2251880"/>
              <a:gd name="connsiteX63" fmla="*/ 2347415 w 2797791"/>
              <a:gd name="connsiteY63" fmla="*/ 900752 h 2251880"/>
              <a:gd name="connsiteX64" fmla="*/ 2292824 w 2797791"/>
              <a:gd name="connsiteY64" fmla="*/ 955343 h 2251880"/>
              <a:gd name="connsiteX65" fmla="*/ 2238233 w 2797791"/>
              <a:gd name="connsiteY65" fmla="*/ 996286 h 2251880"/>
              <a:gd name="connsiteX66" fmla="*/ 2224585 w 2797791"/>
              <a:gd name="connsiteY66" fmla="*/ 1037230 h 2251880"/>
              <a:gd name="connsiteX67" fmla="*/ 2292824 w 2797791"/>
              <a:gd name="connsiteY67" fmla="*/ 1064525 h 2251880"/>
              <a:gd name="connsiteX68" fmla="*/ 2374711 w 2797791"/>
              <a:gd name="connsiteY68" fmla="*/ 1091821 h 2251880"/>
              <a:gd name="connsiteX69" fmla="*/ 2347415 w 2797791"/>
              <a:gd name="connsiteY69" fmla="*/ 1214650 h 2251880"/>
              <a:gd name="connsiteX70" fmla="*/ 2320119 w 2797791"/>
              <a:gd name="connsiteY70" fmla="*/ 1255594 h 2251880"/>
              <a:gd name="connsiteX71" fmla="*/ 2306472 w 2797791"/>
              <a:gd name="connsiteY71" fmla="*/ 1296537 h 2251880"/>
              <a:gd name="connsiteX72" fmla="*/ 2251881 w 2797791"/>
              <a:gd name="connsiteY72" fmla="*/ 1378424 h 2251880"/>
              <a:gd name="connsiteX73" fmla="*/ 2210937 w 2797791"/>
              <a:gd name="connsiteY73" fmla="*/ 1419367 h 2251880"/>
              <a:gd name="connsiteX74" fmla="*/ 2088108 w 2797791"/>
              <a:gd name="connsiteY74" fmla="*/ 1501253 h 2251880"/>
              <a:gd name="connsiteX75" fmla="*/ 2006221 w 2797791"/>
              <a:gd name="connsiteY75" fmla="*/ 1542197 h 2251880"/>
              <a:gd name="connsiteX76" fmla="*/ 1978925 w 2797791"/>
              <a:gd name="connsiteY76" fmla="*/ 1583140 h 2251880"/>
              <a:gd name="connsiteX77" fmla="*/ 2019869 w 2797791"/>
              <a:gd name="connsiteY77" fmla="*/ 1624083 h 2251880"/>
              <a:gd name="connsiteX78" fmla="*/ 2115403 w 2797791"/>
              <a:gd name="connsiteY78" fmla="*/ 1665027 h 2251880"/>
              <a:gd name="connsiteX79" fmla="*/ 2101755 w 2797791"/>
              <a:gd name="connsiteY79" fmla="*/ 1746913 h 2251880"/>
              <a:gd name="connsiteX80" fmla="*/ 2019869 w 2797791"/>
              <a:gd name="connsiteY80" fmla="*/ 1787856 h 2251880"/>
              <a:gd name="connsiteX81" fmla="*/ 1910687 w 2797791"/>
              <a:gd name="connsiteY81" fmla="*/ 1856095 h 2251880"/>
              <a:gd name="connsiteX82" fmla="*/ 1869743 w 2797791"/>
              <a:gd name="connsiteY82" fmla="*/ 1883391 h 2251880"/>
              <a:gd name="connsiteX83" fmla="*/ 1828800 w 2797791"/>
              <a:gd name="connsiteY83" fmla="*/ 1897039 h 2251880"/>
              <a:gd name="connsiteX84" fmla="*/ 1733266 w 2797791"/>
              <a:gd name="connsiteY84" fmla="*/ 1937982 h 2251880"/>
              <a:gd name="connsiteX85" fmla="*/ 1692322 w 2797791"/>
              <a:gd name="connsiteY85" fmla="*/ 1965277 h 2251880"/>
              <a:gd name="connsiteX86" fmla="*/ 1446663 w 2797791"/>
              <a:gd name="connsiteY86" fmla="*/ 1992573 h 2251880"/>
              <a:gd name="connsiteX87" fmla="*/ 1514902 w 2797791"/>
              <a:gd name="connsiteY87" fmla="*/ 2115403 h 2251880"/>
              <a:gd name="connsiteX88" fmla="*/ 1542197 w 2797791"/>
              <a:gd name="connsiteY88" fmla="*/ 2169994 h 2251880"/>
              <a:gd name="connsiteX89" fmla="*/ 1501254 w 2797791"/>
              <a:gd name="connsiteY89" fmla="*/ 2183641 h 2251880"/>
              <a:gd name="connsiteX90" fmla="*/ 1446663 w 2797791"/>
              <a:gd name="connsiteY90" fmla="*/ 2197289 h 2251880"/>
              <a:gd name="connsiteX91" fmla="*/ 1378424 w 2797791"/>
              <a:gd name="connsiteY91" fmla="*/ 2224585 h 2251880"/>
              <a:gd name="connsiteX92" fmla="*/ 914400 w 2797791"/>
              <a:gd name="connsiteY92" fmla="*/ 2251880 h 2251880"/>
              <a:gd name="connsiteX93" fmla="*/ 791570 w 2797791"/>
              <a:gd name="connsiteY93" fmla="*/ 2238233 h 2251880"/>
              <a:gd name="connsiteX94" fmla="*/ 750627 w 2797791"/>
              <a:gd name="connsiteY94" fmla="*/ 2224585 h 2251880"/>
              <a:gd name="connsiteX95" fmla="*/ 696036 w 2797791"/>
              <a:gd name="connsiteY95" fmla="*/ 2210937 h 2251880"/>
              <a:gd name="connsiteX96" fmla="*/ 655093 w 2797791"/>
              <a:gd name="connsiteY96" fmla="*/ 2183641 h 2251880"/>
              <a:gd name="connsiteX97" fmla="*/ 573206 w 2797791"/>
              <a:gd name="connsiteY97" fmla="*/ 2142698 h 2251880"/>
              <a:gd name="connsiteX98" fmla="*/ 504967 w 2797791"/>
              <a:gd name="connsiteY98" fmla="*/ 2088107 h 2251880"/>
              <a:gd name="connsiteX99" fmla="*/ 477672 w 2797791"/>
              <a:gd name="connsiteY99" fmla="*/ 2047164 h 2251880"/>
              <a:gd name="connsiteX100" fmla="*/ 395785 w 2797791"/>
              <a:gd name="connsiteY100" fmla="*/ 1992573 h 2251880"/>
              <a:gd name="connsiteX101" fmla="*/ 327546 w 2797791"/>
              <a:gd name="connsiteY101" fmla="*/ 1910686 h 2251880"/>
              <a:gd name="connsiteX102" fmla="*/ 272955 w 2797791"/>
              <a:gd name="connsiteY102" fmla="*/ 1828800 h 2251880"/>
              <a:gd name="connsiteX103" fmla="*/ 218364 w 2797791"/>
              <a:gd name="connsiteY103" fmla="*/ 1705970 h 2251880"/>
              <a:gd name="connsiteX104" fmla="*/ 177421 w 2797791"/>
              <a:gd name="connsiteY104" fmla="*/ 1610436 h 2251880"/>
              <a:gd name="connsiteX105" fmla="*/ 163773 w 2797791"/>
              <a:gd name="connsiteY105" fmla="*/ 1555844 h 2251880"/>
              <a:gd name="connsiteX106" fmla="*/ 136478 w 2797791"/>
              <a:gd name="connsiteY106" fmla="*/ 1514901 h 2251880"/>
              <a:gd name="connsiteX107" fmla="*/ 81887 w 2797791"/>
              <a:gd name="connsiteY107" fmla="*/ 1351128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97791" h="2251880">
                <a:moveTo>
                  <a:pt x="95534" y="1473958"/>
                </a:moveTo>
                <a:cubicBezTo>
                  <a:pt x="90343" y="1448000"/>
                  <a:pt x="82229" y="1392755"/>
                  <a:pt x="68239" y="1364776"/>
                </a:cubicBezTo>
                <a:cubicBezTo>
                  <a:pt x="60903" y="1350105"/>
                  <a:pt x="50042" y="1337481"/>
                  <a:pt x="40943" y="1323833"/>
                </a:cubicBezTo>
                <a:cubicBezTo>
                  <a:pt x="8213" y="1225637"/>
                  <a:pt x="47932" y="1348291"/>
                  <a:pt x="13648" y="1228298"/>
                </a:cubicBezTo>
                <a:cubicBezTo>
                  <a:pt x="9696" y="1214466"/>
                  <a:pt x="4549" y="1201003"/>
                  <a:pt x="0" y="1187355"/>
                </a:cubicBezTo>
                <a:cubicBezTo>
                  <a:pt x="4549" y="1087271"/>
                  <a:pt x="6247" y="987017"/>
                  <a:pt x="13648" y="887104"/>
                </a:cubicBezTo>
                <a:cubicBezTo>
                  <a:pt x="15362" y="863971"/>
                  <a:pt x="19961" y="840871"/>
                  <a:pt x="27296" y="818865"/>
                </a:cubicBezTo>
                <a:cubicBezTo>
                  <a:pt x="38841" y="784231"/>
                  <a:pt x="61918" y="753284"/>
                  <a:pt x="81887" y="723331"/>
                </a:cubicBezTo>
                <a:cubicBezTo>
                  <a:pt x="86436" y="709683"/>
                  <a:pt x="89101" y="695255"/>
                  <a:pt x="95534" y="682388"/>
                </a:cubicBezTo>
                <a:cubicBezTo>
                  <a:pt x="102870" y="667717"/>
                  <a:pt x="116369" y="656521"/>
                  <a:pt x="122830" y="641444"/>
                </a:cubicBezTo>
                <a:cubicBezTo>
                  <a:pt x="158082" y="559190"/>
                  <a:pt x="105458" y="607533"/>
                  <a:pt x="177421" y="559558"/>
                </a:cubicBezTo>
                <a:cubicBezTo>
                  <a:pt x="186520" y="545910"/>
                  <a:pt x="196579" y="532856"/>
                  <a:pt x="204717" y="518615"/>
                </a:cubicBezTo>
                <a:cubicBezTo>
                  <a:pt x="214811" y="500951"/>
                  <a:pt x="218988" y="479653"/>
                  <a:pt x="232012" y="464024"/>
                </a:cubicBezTo>
                <a:cubicBezTo>
                  <a:pt x="242513" y="451423"/>
                  <a:pt x="259307" y="445827"/>
                  <a:pt x="272955" y="436728"/>
                </a:cubicBezTo>
                <a:cubicBezTo>
                  <a:pt x="277504" y="423080"/>
                  <a:pt x="276431" y="405957"/>
                  <a:pt x="286603" y="395785"/>
                </a:cubicBezTo>
                <a:cubicBezTo>
                  <a:pt x="305360" y="377028"/>
                  <a:pt x="332347" y="368900"/>
                  <a:pt x="354842" y="354841"/>
                </a:cubicBezTo>
                <a:cubicBezTo>
                  <a:pt x="368751" y="346148"/>
                  <a:pt x="383593" y="338519"/>
                  <a:pt x="395785" y="327546"/>
                </a:cubicBezTo>
                <a:cubicBezTo>
                  <a:pt x="429259" y="297419"/>
                  <a:pt x="459474" y="263857"/>
                  <a:pt x="491319" y="232012"/>
                </a:cubicBezTo>
                <a:lnTo>
                  <a:pt x="532263" y="191068"/>
                </a:lnTo>
                <a:cubicBezTo>
                  <a:pt x="555009" y="195617"/>
                  <a:pt x="581201" y="191849"/>
                  <a:pt x="600502" y="204716"/>
                </a:cubicBezTo>
                <a:cubicBezTo>
                  <a:pt x="612472" y="212696"/>
                  <a:pt x="611576" y="231505"/>
                  <a:pt x="614149" y="245659"/>
                </a:cubicBezTo>
                <a:cubicBezTo>
                  <a:pt x="620710" y="281745"/>
                  <a:pt x="623248" y="318447"/>
                  <a:pt x="627797" y="354841"/>
                </a:cubicBezTo>
                <a:cubicBezTo>
                  <a:pt x="655093" y="350292"/>
                  <a:pt x="683432" y="349945"/>
                  <a:pt x="709684" y="341194"/>
                </a:cubicBezTo>
                <a:cubicBezTo>
                  <a:pt x="725245" y="336007"/>
                  <a:pt x="735551" y="320359"/>
                  <a:pt x="750627" y="313898"/>
                </a:cubicBezTo>
                <a:cubicBezTo>
                  <a:pt x="767867" y="306509"/>
                  <a:pt x="787021" y="304799"/>
                  <a:pt x="805218" y="300250"/>
                </a:cubicBezTo>
                <a:cubicBezTo>
                  <a:pt x="845381" y="270128"/>
                  <a:pt x="869069" y="256383"/>
                  <a:pt x="900752" y="218364"/>
                </a:cubicBezTo>
                <a:cubicBezTo>
                  <a:pt x="957618" y="150125"/>
                  <a:pt x="893929" y="200168"/>
                  <a:pt x="968991" y="150125"/>
                </a:cubicBezTo>
                <a:cubicBezTo>
                  <a:pt x="978090" y="163773"/>
                  <a:pt x="989625" y="176079"/>
                  <a:pt x="996287" y="191068"/>
                </a:cubicBezTo>
                <a:cubicBezTo>
                  <a:pt x="1007972" y="217360"/>
                  <a:pt x="1023582" y="272955"/>
                  <a:pt x="1023582" y="272955"/>
                </a:cubicBezTo>
                <a:cubicBezTo>
                  <a:pt x="1041779" y="268406"/>
                  <a:pt x="1060138" y="264460"/>
                  <a:pt x="1078173" y="259307"/>
                </a:cubicBezTo>
                <a:cubicBezTo>
                  <a:pt x="1109686" y="250303"/>
                  <a:pt x="1161397" y="229901"/>
                  <a:pt x="1187355" y="218364"/>
                </a:cubicBezTo>
                <a:cubicBezTo>
                  <a:pt x="1205946" y="210101"/>
                  <a:pt x="1222645" y="197502"/>
                  <a:pt x="1241946" y="191068"/>
                </a:cubicBezTo>
                <a:cubicBezTo>
                  <a:pt x="1263952" y="183733"/>
                  <a:pt x="1287439" y="181970"/>
                  <a:pt x="1310185" y="177421"/>
                </a:cubicBezTo>
                <a:cubicBezTo>
                  <a:pt x="1355678" y="159224"/>
                  <a:pt x="1400180" y="138325"/>
                  <a:pt x="1446663" y="122830"/>
                </a:cubicBezTo>
                <a:cubicBezTo>
                  <a:pt x="1460311" y="118281"/>
                  <a:pt x="1473563" y="112303"/>
                  <a:pt x="1487606" y="109182"/>
                </a:cubicBezTo>
                <a:cubicBezTo>
                  <a:pt x="1514619" y="103179"/>
                  <a:pt x="1542197" y="100083"/>
                  <a:pt x="1569493" y="95534"/>
                </a:cubicBezTo>
                <a:cubicBezTo>
                  <a:pt x="1596788" y="86436"/>
                  <a:pt x="1642280" y="40944"/>
                  <a:pt x="1651379" y="68239"/>
                </a:cubicBezTo>
                <a:cubicBezTo>
                  <a:pt x="1655928" y="81887"/>
                  <a:pt x="1661906" y="95139"/>
                  <a:pt x="1665027" y="109182"/>
                </a:cubicBezTo>
                <a:cubicBezTo>
                  <a:pt x="1697056" y="253311"/>
                  <a:pt x="1661598" y="139834"/>
                  <a:pt x="1692322" y="232012"/>
                </a:cubicBezTo>
                <a:cubicBezTo>
                  <a:pt x="1710519" y="222913"/>
                  <a:pt x="1731027" y="217426"/>
                  <a:pt x="1746914" y="204716"/>
                </a:cubicBezTo>
                <a:cubicBezTo>
                  <a:pt x="1777057" y="180602"/>
                  <a:pt x="1828800" y="122830"/>
                  <a:pt x="1828800" y="122830"/>
                </a:cubicBezTo>
                <a:cubicBezTo>
                  <a:pt x="1833349" y="109182"/>
                  <a:pt x="1833616" y="93242"/>
                  <a:pt x="1842448" y="81886"/>
                </a:cubicBezTo>
                <a:cubicBezTo>
                  <a:pt x="1866147" y="51416"/>
                  <a:pt x="1924334" y="0"/>
                  <a:pt x="1924334" y="0"/>
                </a:cubicBezTo>
                <a:cubicBezTo>
                  <a:pt x="1937982" y="9098"/>
                  <a:pt x="1955031" y="14487"/>
                  <a:pt x="1965278" y="27295"/>
                </a:cubicBezTo>
                <a:cubicBezTo>
                  <a:pt x="1974265" y="38529"/>
                  <a:pt x="1977336" y="53941"/>
                  <a:pt x="1978925" y="68239"/>
                </a:cubicBezTo>
                <a:cubicBezTo>
                  <a:pt x="1986477" y="136211"/>
                  <a:pt x="1988024" y="204716"/>
                  <a:pt x="1992573" y="272955"/>
                </a:cubicBezTo>
                <a:cubicBezTo>
                  <a:pt x="2049392" y="254015"/>
                  <a:pt x="2029296" y="258833"/>
                  <a:pt x="2101755" y="245659"/>
                </a:cubicBezTo>
                <a:cubicBezTo>
                  <a:pt x="2128981" y="240709"/>
                  <a:pt x="2156107" y="234765"/>
                  <a:pt x="2183642" y="232012"/>
                </a:cubicBezTo>
                <a:cubicBezTo>
                  <a:pt x="2247177" y="225659"/>
                  <a:pt x="2311021" y="222913"/>
                  <a:pt x="2374711" y="218364"/>
                </a:cubicBezTo>
                <a:cubicBezTo>
                  <a:pt x="2402006" y="209265"/>
                  <a:pt x="2432657" y="207028"/>
                  <a:pt x="2456597" y="191068"/>
                </a:cubicBezTo>
                <a:cubicBezTo>
                  <a:pt x="2513147" y="153369"/>
                  <a:pt x="2481627" y="167751"/>
                  <a:pt x="2552131" y="150125"/>
                </a:cubicBezTo>
                <a:cubicBezTo>
                  <a:pt x="2646993" y="86886"/>
                  <a:pt x="2527760" y="162311"/>
                  <a:pt x="2661314" y="95534"/>
                </a:cubicBezTo>
                <a:cubicBezTo>
                  <a:pt x="2675985" y="88199"/>
                  <a:pt x="2688016" y="76377"/>
                  <a:pt x="2702257" y="68239"/>
                </a:cubicBezTo>
                <a:cubicBezTo>
                  <a:pt x="2823452" y="-1015"/>
                  <a:pt x="2698051" y="80142"/>
                  <a:pt x="2797791" y="13647"/>
                </a:cubicBezTo>
                <a:cubicBezTo>
                  <a:pt x="2788308" y="108480"/>
                  <a:pt x="2792757" y="130513"/>
                  <a:pt x="2770496" y="204716"/>
                </a:cubicBezTo>
                <a:cubicBezTo>
                  <a:pt x="2762228" y="232275"/>
                  <a:pt x="2759160" y="262663"/>
                  <a:pt x="2743200" y="286603"/>
                </a:cubicBezTo>
                <a:cubicBezTo>
                  <a:pt x="2734102" y="300251"/>
                  <a:pt x="2722567" y="312557"/>
                  <a:pt x="2715905" y="327546"/>
                </a:cubicBezTo>
                <a:cubicBezTo>
                  <a:pt x="2692511" y="380182"/>
                  <a:pt x="2694168" y="418029"/>
                  <a:pt x="2661314" y="464024"/>
                </a:cubicBezTo>
                <a:cubicBezTo>
                  <a:pt x="2650096" y="479730"/>
                  <a:pt x="2632931" y="490313"/>
                  <a:pt x="2620370" y="504967"/>
                </a:cubicBezTo>
                <a:cubicBezTo>
                  <a:pt x="2605567" y="522237"/>
                  <a:pt x="2593075" y="541361"/>
                  <a:pt x="2579427" y="559558"/>
                </a:cubicBezTo>
                <a:cubicBezTo>
                  <a:pt x="2529651" y="708882"/>
                  <a:pt x="2609037" y="482700"/>
                  <a:pt x="2538484" y="641444"/>
                </a:cubicBezTo>
                <a:cubicBezTo>
                  <a:pt x="2526799" y="667736"/>
                  <a:pt x="2527148" y="699391"/>
                  <a:pt x="2511188" y="723331"/>
                </a:cubicBezTo>
                <a:cubicBezTo>
                  <a:pt x="2458912" y="801746"/>
                  <a:pt x="2495491" y="752676"/>
                  <a:pt x="2388358" y="859809"/>
                </a:cubicBezTo>
                <a:lnTo>
                  <a:pt x="2347415" y="900752"/>
                </a:lnTo>
                <a:cubicBezTo>
                  <a:pt x="2329218" y="918949"/>
                  <a:pt x="2313412" y="939902"/>
                  <a:pt x="2292824" y="955343"/>
                </a:cubicBezTo>
                <a:lnTo>
                  <a:pt x="2238233" y="996286"/>
                </a:lnTo>
                <a:cubicBezTo>
                  <a:pt x="2233684" y="1009934"/>
                  <a:pt x="2215598" y="1025996"/>
                  <a:pt x="2224585" y="1037230"/>
                </a:cubicBezTo>
                <a:cubicBezTo>
                  <a:pt x="2239889" y="1056360"/>
                  <a:pt x="2269800" y="1056153"/>
                  <a:pt x="2292824" y="1064525"/>
                </a:cubicBezTo>
                <a:cubicBezTo>
                  <a:pt x="2319864" y="1074358"/>
                  <a:pt x="2374711" y="1091821"/>
                  <a:pt x="2374711" y="1091821"/>
                </a:cubicBezTo>
                <a:cubicBezTo>
                  <a:pt x="2372282" y="1103966"/>
                  <a:pt x="2354643" y="1197786"/>
                  <a:pt x="2347415" y="1214650"/>
                </a:cubicBezTo>
                <a:cubicBezTo>
                  <a:pt x="2340954" y="1229727"/>
                  <a:pt x="2329218" y="1241946"/>
                  <a:pt x="2320119" y="1255594"/>
                </a:cubicBezTo>
                <a:cubicBezTo>
                  <a:pt x="2315570" y="1269242"/>
                  <a:pt x="2313458" y="1283961"/>
                  <a:pt x="2306472" y="1296537"/>
                </a:cubicBezTo>
                <a:cubicBezTo>
                  <a:pt x="2290541" y="1325214"/>
                  <a:pt x="2272022" y="1352529"/>
                  <a:pt x="2251881" y="1378424"/>
                </a:cubicBezTo>
                <a:cubicBezTo>
                  <a:pt x="2240031" y="1393659"/>
                  <a:pt x="2225591" y="1406806"/>
                  <a:pt x="2210937" y="1419367"/>
                </a:cubicBezTo>
                <a:cubicBezTo>
                  <a:pt x="2162012" y="1461302"/>
                  <a:pt x="2144496" y="1466011"/>
                  <a:pt x="2088108" y="1501253"/>
                </a:cubicBezTo>
                <a:cubicBezTo>
                  <a:pt x="2027635" y="1539049"/>
                  <a:pt x="2069354" y="1521152"/>
                  <a:pt x="2006221" y="1542197"/>
                </a:cubicBezTo>
                <a:cubicBezTo>
                  <a:pt x="1997122" y="1555845"/>
                  <a:pt x="1976228" y="1566961"/>
                  <a:pt x="1978925" y="1583140"/>
                </a:cubicBezTo>
                <a:cubicBezTo>
                  <a:pt x="1982098" y="1602178"/>
                  <a:pt x="2004163" y="1612865"/>
                  <a:pt x="2019869" y="1624083"/>
                </a:cubicBezTo>
                <a:cubicBezTo>
                  <a:pt x="2049383" y="1645164"/>
                  <a:pt x="2081990" y="1653889"/>
                  <a:pt x="2115403" y="1665027"/>
                </a:cubicBezTo>
                <a:cubicBezTo>
                  <a:pt x="2110854" y="1692322"/>
                  <a:pt x="2114130" y="1722163"/>
                  <a:pt x="2101755" y="1746913"/>
                </a:cubicBezTo>
                <a:cubicBezTo>
                  <a:pt x="2091172" y="1768080"/>
                  <a:pt x="2039248" y="1781397"/>
                  <a:pt x="2019869" y="1787856"/>
                </a:cubicBezTo>
                <a:cubicBezTo>
                  <a:pt x="1983475" y="1810602"/>
                  <a:pt x="1946397" y="1832289"/>
                  <a:pt x="1910687" y="1856095"/>
                </a:cubicBezTo>
                <a:cubicBezTo>
                  <a:pt x="1897039" y="1865194"/>
                  <a:pt x="1884414" y="1876055"/>
                  <a:pt x="1869743" y="1883391"/>
                </a:cubicBezTo>
                <a:cubicBezTo>
                  <a:pt x="1856876" y="1889825"/>
                  <a:pt x="1841667" y="1890605"/>
                  <a:pt x="1828800" y="1897039"/>
                </a:cubicBezTo>
                <a:cubicBezTo>
                  <a:pt x="1734551" y="1944163"/>
                  <a:pt x="1846880" y="1909578"/>
                  <a:pt x="1733266" y="1937982"/>
                </a:cubicBezTo>
                <a:cubicBezTo>
                  <a:pt x="1719618" y="1947080"/>
                  <a:pt x="1706993" y="1957942"/>
                  <a:pt x="1692322" y="1965277"/>
                </a:cubicBezTo>
                <a:cubicBezTo>
                  <a:pt x="1627197" y="1997839"/>
                  <a:pt x="1472254" y="1990867"/>
                  <a:pt x="1446663" y="1992573"/>
                </a:cubicBezTo>
                <a:cubicBezTo>
                  <a:pt x="1484407" y="2105802"/>
                  <a:pt x="1421041" y="1927677"/>
                  <a:pt x="1514902" y="2115403"/>
                </a:cubicBezTo>
                <a:lnTo>
                  <a:pt x="1542197" y="2169994"/>
                </a:lnTo>
                <a:cubicBezTo>
                  <a:pt x="1528549" y="2174543"/>
                  <a:pt x="1515086" y="2179689"/>
                  <a:pt x="1501254" y="2183641"/>
                </a:cubicBezTo>
                <a:cubicBezTo>
                  <a:pt x="1483219" y="2188794"/>
                  <a:pt x="1464457" y="2191357"/>
                  <a:pt x="1446663" y="2197289"/>
                </a:cubicBezTo>
                <a:cubicBezTo>
                  <a:pt x="1423422" y="2205036"/>
                  <a:pt x="1402795" y="2222085"/>
                  <a:pt x="1378424" y="2224585"/>
                </a:cubicBezTo>
                <a:cubicBezTo>
                  <a:pt x="1224291" y="2240394"/>
                  <a:pt x="914400" y="2251880"/>
                  <a:pt x="914400" y="2251880"/>
                </a:cubicBezTo>
                <a:cubicBezTo>
                  <a:pt x="873457" y="2247331"/>
                  <a:pt x="832205" y="2245005"/>
                  <a:pt x="791570" y="2238233"/>
                </a:cubicBezTo>
                <a:cubicBezTo>
                  <a:pt x="777380" y="2235868"/>
                  <a:pt x="764459" y="2228537"/>
                  <a:pt x="750627" y="2224585"/>
                </a:cubicBezTo>
                <a:cubicBezTo>
                  <a:pt x="732592" y="2219432"/>
                  <a:pt x="714233" y="2215486"/>
                  <a:pt x="696036" y="2210937"/>
                </a:cubicBezTo>
                <a:cubicBezTo>
                  <a:pt x="682388" y="2201838"/>
                  <a:pt x="669764" y="2190976"/>
                  <a:pt x="655093" y="2183641"/>
                </a:cubicBezTo>
                <a:cubicBezTo>
                  <a:pt x="542084" y="2127137"/>
                  <a:pt x="690542" y="2220924"/>
                  <a:pt x="573206" y="2142698"/>
                </a:cubicBezTo>
                <a:cubicBezTo>
                  <a:pt x="494984" y="2025363"/>
                  <a:pt x="599140" y="2163445"/>
                  <a:pt x="504967" y="2088107"/>
                </a:cubicBezTo>
                <a:cubicBezTo>
                  <a:pt x="492159" y="2077861"/>
                  <a:pt x="490016" y="2057965"/>
                  <a:pt x="477672" y="2047164"/>
                </a:cubicBezTo>
                <a:cubicBezTo>
                  <a:pt x="452984" y="2025562"/>
                  <a:pt x="395785" y="1992573"/>
                  <a:pt x="395785" y="1992573"/>
                </a:cubicBezTo>
                <a:cubicBezTo>
                  <a:pt x="298258" y="1846280"/>
                  <a:pt x="450134" y="2068299"/>
                  <a:pt x="327546" y="1910686"/>
                </a:cubicBezTo>
                <a:cubicBezTo>
                  <a:pt x="307406" y="1884791"/>
                  <a:pt x="272955" y="1828800"/>
                  <a:pt x="272955" y="1828800"/>
                </a:cubicBezTo>
                <a:cubicBezTo>
                  <a:pt x="240473" y="1731352"/>
                  <a:pt x="261620" y="1770853"/>
                  <a:pt x="218364" y="1705970"/>
                </a:cubicBezTo>
                <a:cubicBezTo>
                  <a:pt x="179186" y="1549248"/>
                  <a:pt x="233970" y="1742381"/>
                  <a:pt x="177421" y="1610436"/>
                </a:cubicBezTo>
                <a:cubicBezTo>
                  <a:pt x="170032" y="1593195"/>
                  <a:pt x="171162" y="1573085"/>
                  <a:pt x="163773" y="1555844"/>
                </a:cubicBezTo>
                <a:cubicBezTo>
                  <a:pt x="157312" y="1540768"/>
                  <a:pt x="142570" y="1530130"/>
                  <a:pt x="136478" y="1514901"/>
                </a:cubicBezTo>
                <a:cubicBezTo>
                  <a:pt x="115107" y="1461473"/>
                  <a:pt x="81887" y="1351128"/>
                  <a:pt x="81887" y="1351128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 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229818" y="2043591"/>
            <a:ext cx="13648" cy="4388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6478" y="2313279"/>
            <a:ext cx="4106988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আরা বেগম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 আদর্শ সরকারি প্রাথমিক বিদ্যালয়, আলীকদম, বান্দরবান।</a:t>
            </a:r>
            <a:endPara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95375"/>
              </p:ext>
            </p:extLst>
          </p:nvPr>
        </p:nvGraphicFramePr>
        <p:xfrm>
          <a:off x="818863" y="1030403"/>
          <a:ext cx="7287906" cy="4885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4651"/>
                <a:gridCol w="1214651"/>
                <a:gridCol w="1214651"/>
                <a:gridCol w="1214651"/>
                <a:gridCol w="1214651"/>
                <a:gridCol w="1214651"/>
              </a:tblGrid>
              <a:tr h="977180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 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  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সৈ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97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bn-IN" sz="40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718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97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ত্ম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রী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977180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ন্ত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8491" y="5950424"/>
            <a:ext cx="8175008" cy="784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পাকিস্থান, অবরুদ্ধ, আত্মদানকারী, সাহস, ভরসা, সৈনিক।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263" y="194680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শব্দজট থেকে শব্দ খুঁজে বের করি। বাক্য বলি।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3" y="5295331"/>
            <a:ext cx="7478972" cy="122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গল্প বানাই পরে শ্রেণিতে উপস্থাপন করি। 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6474" y="4878271"/>
            <a:ext cx="2229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72" y="109182"/>
            <a:ext cx="3721030" cy="48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698" y="5295332"/>
            <a:ext cx="5076967" cy="133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43150"/>
            <a:ext cx="6096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77" y="1408921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শুনি 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394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095" y="2308321"/>
            <a:ext cx="5327175" cy="96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558" y="4396854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..........................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202" y="1616407"/>
            <a:ext cx="139889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7922" y="3086567"/>
            <a:ext cx="8052178" cy="25657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পাঠ্যাংশ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শুনে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পড়তে পারবে।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পাঠে ব্যবহৃত যুক্তব্যঞ্জন সংবলিত শব্দ শুদ্ধ উচ্চারণে পড়তে পারবে।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নতুন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9361" y="1852785"/>
            <a:ext cx="2047164" cy="1042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4526" y="5589390"/>
            <a:ext cx="7110484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জাতীয় জীবনের একটি গুরুত্বপুর্ণ দিন।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897055"/>
            <a:ext cx="5486401" cy="3657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8049" y="5589389"/>
            <a:ext cx="7110484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দিন আমরা দেশকে পুরোপুরি শত্রুমুক্ত করে বিজয় অর্জন করি।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541412"/>
            <a:ext cx="2678323" cy="26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091" y="5030702"/>
            <a:ext cx="7600747" cy="105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বিজয়কে পাওয়ার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দেশবাসীকে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মরণপণ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050" y="5053812"/>
            <a:ext cx="8404830" cy="1078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ভরসা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জুগিয়েছেন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0" y="708910"/>
            <a:ext cx="4039737" cy="2423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10" y="685800"/>
            <a:ext cx="4399798" cy="24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076" y="5481320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অবরুদ্ধ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9997" y="5190650"/>
            <a:ext cx="7664569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639" y="5771990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476599"/>
            <a:ext cx="7637272" cy="45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8550" y="3660807"/>
            <a:ext cx="7124131" cy="2426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নারী-পুরুষ-শিশুর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6127" y="5332499"/>
            <a:ext cx="3632221" cy="617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8" y="651680"/>
            <a:ext cx="4513691" cy="3009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0" y="651679"/>
            <a:ext cx="4353199" cy="30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3555</TotalTime>
  <Words>490</Words>
  <Application>Microsoft Office PowerPoint</Application>
  <PresentationFormat>On-screen Show (4:3)</PresentationFormat>
  <Paragraphs>154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268</cp:revision>
  <dcterms:created xsi:type="dcterms:W3CDTF">2017-07-21T17:16:17Z</dcterms:created>
  <dcterms:modified xsi:type="dcterms:W3CDTF">2017-08-08T09:43:58Z</dcterms:modified>
</cp:coreProperties>
</file>